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4"/>
  </p:sldMasterIdLst>
  <p:sldIdLst>
    <p:sldId id="258" r:id="rId5"/>
  </p:sldIdLst>
  <p:sldSz cx="30275213" cy="42803763"/>
  <p:notesSz cx="7010400" cy="9296400"/>
  <p:embeddedFontLst>
    <p:embeddedFont>
      <p:font typeface="Calibri Light" panose="020F0302020204030204" pitchFamily="34" charset="0"/>
      <p:regular r:id="rId6"/>
      <p:italic r:id="rId7"/>
    </p:embeddedFont>
  </p:embeddedFontLst>
  <p:custDataLst>
    <p:tags r:id="rId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2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99"/>
    <a:srgbClr val="336699"/>
    <a:srgbClr val="4F3591"/>
    <a:srgbClr val="87475E"/>
    <a:srgbClr val="4F3C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4987" autoAdjust="0"/>
    <p:restoredTop sz="94660"/>
  </p:normalViewPr>
  <p:slideViewPr>
    <p:cSldViewPr>
      <p:cViewPr varScale="1">
        <p:scale>
          <a:sx n="11" d="100"/>
          <a:sy n="11" d="100"/>
        </p:scale>
        <p:origin x="2468" y="94"/>
      </p:cViewPr>
      <p:guideLst>
        <p:guide orient="horz" pos="13482"/>
        <p:guide pos="953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706539270356798"/>
          <c:y val="3.2293864561283754E-2"/>
          <c:w val="0.54861438337906276"/>
          <c:h val="0.9210594421835286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Sheet1!$A$2:$A$5</c:f>
              <c:strCache>
                <c:ptCount val="3"/>
                <c:pt idx="0">
                  <c:v>EXPERT LEVEL</c:v>
                </c:pt>
                <c:pt idx="1">
                  <c:v>EXPLORER  LEVEL</c:v>
                </c:pt>
                <c:pt idx="2">
                  <c:v>NEWCOMER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EF-4F3D-AEF7-23AF52C5FA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Sheet1!$A$2:$A$5</c:f>
              <c:strCache>
                <c:ptCount val="3"/>
                <c:pt idx="0">
                  <c:v>EXPERT LEVEL</c:v>
                </c:pt>
                <c:pt idx="1">
                  <c:v>EXPLORER  LEVEL</c:v>
                </c:pt>
                <c:pt idx="2">
                  <c:v>NEWCOMER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B2-4870-9E97-3F0E6B7F44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D0DAA5-C10E-4390-9DD4-FF0F34A6257C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6AC6653-107A-411E-AFB9-21A337A1ED51}">
      <dgm:prSet phldrT="[Text]" custT="1"/>
      <dgm:spPr/>
      <dgm:t>
        <a:bodyPr/>
        <a:lstStyle/>
        <a:p>
          <a:r>
            <a:rPr lang="en-GB" sz="3200" b="1" dirty="0"/>
            <a:t>SELFIE</a:t>
          </a:r>
        </a:p>
      </dgm:t>
    </dgm:pt>
    <dgm:pt modelId="{5670DDB7-08CB-491A-BEE2-1493A7D91F59}" type="parTrans" cxnId="{4D5ADEAE-4FD2-4D35-8F7C-EA1B536780E6}">
      <dgm:prSet/>
      <dgm:spPr/>
      <dgm:t>
        <a:bodyPr/>
        <a:lstStyle/>
        <a:p>
          <a:endParaRPr lang="en-US"/>
        </a:p>
      </dgm:t>
    </dgm:pt>
    <dgm:pt modelId="{0DC3C086-37A2-4AED-9012-5F3010F5482D}" type="sibTrans" cxnId="{4D5ADEAE-4FD2-4D35-8F7C-EA1B536780E6}">
      <dgm:prSet/>
      <dgm:spPr/>
      <dgm:t>
        <a:bodyPr/>
        <a:lstStyle/>
        <a:p>
          <a:endParaRPr lang="en-US"/>
        </a:p>
      </dgm:t>
    </dgm:pt>
    <dgm:pt modelId="{960F533B-DDC7-477B-B555-E6BDDBB777A6}">
      <dgm:prSet phldrT="[Text]" custT="1"/>
      <dgm:spPr/>
      <dgm:t>
        <a:bodyPr/>
        <a:lstStyle/>
        <a:p>
          <a:r>
            <a:rPr lang="el-GR" sz="4000" dirty="0"/>
            <a:t>ΣΤΟΧΟΣ</a:t>
          </a:r>
          <a:endParaRPr lang="en-US" sz="4000" dirty="0"/>
        </a:p>
      </dgm:t>
    </dgm:pt>
    <dgm:pt modelId="{CF96F881-1765-4E7E-9A0E-ECBCF061B644}" type="parTrans" cxnId="{44105A4A-7F4F-4AEC-A1CE-FA5436BFEB5B}">
      <dgm:prSet/>
      <dgm:spPr/>
      <dgm:t>
        <a:bodyPr/>
        <a:lstStyle/>
        <a:p>
          <a:endParaRPr lang="en-US"/>
        </a:p>
      </dgm:t>
    </dgm:pt>
    <dgm:pt modelId="{E6E34D64-5C0D-41D1-A5CF-E76634C32C48}" type="sibTrans" cxnId="{44105A4A-7F4F-4AEC-A1CE-FA5436BFEB5B}">
      <dgm:prSet/>
      <dgm:spPr/>
      <dgm:t>
        <a:bodyPr/>
        <a:lstStyle/>
        <a:p>
          <a:endParaRPr lang="en-US"/>
        </a:p>
      </dgm:t>
    </dgm:pt>
    <dgm:pt modelId="{EA680A3D-941E-40E3-AB37-5CD84AF4C18A}">
      <dgm:prSet phldrT="[Text]" custT="1"/>
      <dgm:spPr/>
      <dgm:t>
        <a:bodyPr/>
        <a:lstStyle/>
        <a:p>
          <a:r>
            <a:rPr lang="el-GR" sz="2400" b="1" dirty="0">
              <a:solidFill>
                <a:schemeClr val="tx2">
                  <a:lumMod val="50000"/>
                  <a:lumOff val="50000"/>
                </a:schemeClr>
              </a:solidFill>
            </a:rPr>
            <a:t>Η καθημερινή χρήση της τεχνολογίας (πρωινό σχολείο, ολοήμερο απογευματινό σχολείο, βραδινά μαθήματα για την κοινότητα).</a:t>
          </a:r>
          <a:endParaRPr lang="en-US" sz="2400" b="1" dirty="0">
            <a:solidFill>
              <a:schemeClr val="tx2">
                <a:lumMod val="50000"/>
                <a:lumOff val="50000"/>
              </a:schemeClr>
            </a:solidFill>
          </a:endParaRPr>
        </a:p>
      </dgm:t>
    </dgm:pt>
    <dgm:pt modelId="{251C9757-04F4-47BB-B002-39C1A89C7356}" type="parTrans" cxnId="{1B61B468-204B-4E24-BAEA-0B88B2D8EFEA}">
      <dgm:prSet/>
      <dgm:spPr/>
      <dgm:t>
        <a:bodyPr/>
        <a:lstStyle/>
        <a:p>
          <a:endParaRPr lang="en-US"/>
        </a:p>
      </dgm:t>
    </dgm:pt>
    <dgm:pt modelId="{8CFB382C-9068-4FB7-802F-4492067627CB}" type="sibTrans" cxnId="{1B61B468-204B-4E24-BAEA-0B88B2D8EFEA}">
      <dgm:prSet/>
      <dgm:spPr/>
      <dgm:t>
        <a:bodyPr/>
        <a:lstStyle/>
        <a:p>
          <a:endParaRPr lang="en-US"/>
        </a:p>
      </dgm:t>
    </dgm:pt>
    <dgm:pt modelId="{BEE9F4C0-8B0B-4736-BF08-41C5DA3C5091}">
      <dgm:prSet phldrT="[Text]" custT="1"/>
      <dgm:spPr>
        <a:solidFill>
          <a:schemeClr val="bg1"/>
        </a:solidFill>
      </dgm:spPr>
      <dgm:t>
        <a:bodyPr/>
        <a:lstStyle/>
        <a:p>
          <a:endParaRPr lang="en-US" sz="2000" dirty="0"/>
        </a:p>
      </dgm:t>
    </dgm:pt>
    <dgm:pt modelId="{CB474E11-CEC5-4DB5-881E-F3D87519ABFF}" type="parTrans" cxnId="{E5A2C781-96C8-47C4-8909-6DD937A7F40E}">
      <dgm:prSet/>
      <dgm:spPr/>
      <dgm:t>
        <a:bodyPr/>
        <a:lstStyle/>
        <a:p>
          <a:endParaRPr lang="en-US"/>
        </a:p>
      </dgm:t>
    </dgm:pt>
    <dgm:pt modelId="{1D2CE609-B597-4611-9E08-AC3E307DF140}" type="sibTrans" cxnId="{E5A2C781-96C8-47C4-8909-6DD937A7F40E}">
      <dgm:prSet/>
      <dgm:spPr/>
      <dgm:t>
        <a:bodyPr/>
        <a:lstStyle/>
        <a:p>
          <a:endParaRPr lang="en-US"/>
        </a:p>
      </dgm:t>
    </dgm:pt>
    <dgm:pt modelId="{E8D5EE53-15A1-4879-A5F4-9BAF08B5B84D}">
      <dgm:prSet phldrT="[Text]" custT="1"/>
      <dgm:spPr>
        <a:solidFill>
          <a:schemeClr val="bg1"/>
        </a:solidFill>
      </dgm:spPr>
      <dgm:t>
        <a:bodyPr/>
        <a:lstStyle/>
        <a:p>
          <a:endParaRPr lang="en-US" sz="2400" dirty="0"/>
        </a:p>
      </dgm:t>
    </dgm:pt>
    <dgm:pt modelId="{8C65413B-E697-49DA-A2CB-F0EE6517E2DE}" type="parTrans" cxnId="{356690FD-7115-4C3D-9B1C-9129736BCB81}">
      <dgm:prSet/>
      <dgm:spPr/>
      <dgm:t>
        <a:bodyPr/>
        <a:lstStyle/>
        <a:p>
          <a:endParaRPr lang="en-US"/>
        </a:p>
      </dgm:t>
    </dgm:pt>
    <dgm:pt modelId="{988EB4F5-8067-4E2E-803F-E6AC896FE613}" type="sibTrans" cxnId="{356690FD-7115-4C3D-9B1C-9129736BCB81}">
      <dgm:prSet/>
      <dgm:spPr/>
      <dgm:t>
        <a:bodyPr/>
        <a:lstStyle/>
        <a:p>
          <a:endParaRPr lang="en-US"/>
        </a:p>
      </dgm:t>
    </dgm:pt>
    <dgm:pt modelId="{154B68C1-AB8F-4009-AC57-076454360E41}">
      <dgm:prSet phldrT="[Text]" custT="1"/>
      <dgm:spPr>
        <a:solidFill>
          <a:schemeClr val="bg1"/>
        </a:solidFill>
      </dgm:spPr>
      <dgm:t>
        <a:bodyPr/>
        <a:lstStyle/>
        <a:p>
          <a:r>
            <a:rPr lang="el-GR" sz="2400" b="1" dirty="0">
              <a:solidFill>
                <a:schemeClr val="accent3">
                  <a:lumMod val="75000"/>
                </a:schemeClr>
              </a:solidFill>
            </a:rPr>
            <a:t>Έχουν περιορισμένη πρόσβαση σε ψηφιακό  εξοπλισμό στο σπίτι και στο σχολείο.</a:t>
          </a:r>
          <a:endParaRPr lang="en-US" sz="2400" b="1" dirty="0">
            <a:solidFill>
              <a:schemeClr val="accent3">
                <a:lumMod val="75000"/>
              </a:schemeClr>
            </a:solidFill>
          </a:endParaRPr>
        </a:p>
      </dgm:t>
    </dgm:pt>
    <dgm:pt modelId="{1CC34E99-471B-45D8-8D8E-FBFDADC20FCF}" type="parTrans" cxnId="{1D6D0F0C-796A-454C-A64C-9A588C8094EA}">
      <dgm:prSet/>
      <dgm:spPr/>
      <dgm:t>
        <a:bodyPr/>
        <a:lstStyle/>
        <a:p>
          <a:endParaRPr lang="en-US"/>
        </a:p>
      </dgm:t>
    </dgm:pt>
    <dgm:pt modelId="{38B17809-C441-4B31-8051-E0EB28F4A82A}" type="sibTrans" cxnId="{1D6D0F0C-796A-454C-A64C-9A588C8094EA}">
      <dgm:prSet/>
      <dgm:spPr/>
      <dgm:t>
        <a:bodyPr/>
        <a:lstStyle/>
        <a:p>
          <a:endParaRPr lang="en-US"/>
        </a:p>
      </dgm:t>
    </dgm:pt>
    <dgm:pt modelId="{629B2542-2343-48D9-B573-45362F069525}">
      <dgm:prSet phldrT="[Text]" custT="1"/>
      <dgm:spPr>
        <a:solidFill>
          <a:schemeClr val="bg1"/>
        </a:solidFill>
      </dgm:spPr>
      <dgm:t>
        <a:bodyPr/>
        <a:lstStyle/>
        <a:p>
          <a:r>
            <a:rPr lang="el-GR" sz="2400" b="1" dirty="0">
              <a:solidFill>
                <a:schemeClr val="accent3">
                  <a:lumMod val="75000"/>
                </a:schemeClr>
              </a:solidFill>
            </a:rPr>
            <a:t>Χρησιμοποιούν την τεχνολογία για σκοπούς διασκέδασης, χωρίς να συνειδητοποιούν τους κινδύνους .</a:t>
          </a:r>
          <a:endParaRPr lang="en-US" sz="2400" b="1" dirty="0">
            <a:solidFill>
              <a:schemeClr val="accent3">
                <a:lumMod val="75000"/>
              </a:schemeClr>
            </a:solidFill>
          </a:endParaRPr>
        </a:p>
      </dgm:t>
    </dgm:pt>
    <dgm:pt modelId="{B9B6D4AF-E695-4168-8C8C-0FC6C90FBF1A}" type="parTrans" cxnId="{D012690C-A500-4E41-B2C7-F66719A376F4}">
      <dgm:prSet/>
      <dgm:spPr/>
      <dgm:t>
        <a:bodyPr/>
        <a:lstStyle/>
        <a:p>
          <a:endParaRPr lang="en-US"/>
        </a:p>
      </dgm:t>
    </dgm:pt>
    <dgm:pt modelId="{4C280983-547E-4357-A535-8426156FBAA5}" type="sibTrans" cxnId="{D012690C-A500-4E41-B2C7-F66719A376F4}">
      <dgm:prSet/>
      <dgm:spPr/>
      <dgm:t>
        <a:bodyPr/>
        <a:lstStyle/>
        <a:p>
          <a:endParaRPr lang="en-US"/>
        </a:p>
      </dgm:t>
    </dgm:pt>
    <dgm:pt modelId="{192A305D-13DA-4E1A-B9E0-40557BF7B2FB}">
      <dgm:prSet phldrT="[Text]" custT="1"/>
      <dgm:spPr>
        <a:solidFill>
          <a:schemeClr val="bg1"/>
        </a:solidFill>
      </dgm:spPr>
      <dgm:t>
        <a:bodyPr/>
        <a:lstStyle/>
        <a:p>
          <a:r>
            <a:rPr lang="el-GR" sz="2800" b="1" dirty="0">
              <a:solidFill>
                <a:schemeClr val="bg2">
                  <a:lumMod val="50000"/>
                </a:schemeClr>
              </a:solidFill>
            </a:rPr>
            <a:t>Είναι το μοναδικό χωριό στην Κύπρο στο οποίο παρατηρείται ειρηνική συνύπαρξη Ελληνοκυπρίων και Τουρκοκυπρίων. </a:t>
          </a:r>
          <a:endParaRPr lang="en-US" sz="2800" b="1" dirty="0">
            <a:solidFill>
              <a:schemeClr val="bg2">
                <a:lumMod val="50000"/>
              </a:schemeClr>
            </a:solidFill>
          </a:endParaRPr>
        </a:p>
      </dgm:t>
    </dgm:pt>
    <dgm:pt modelId="{CFB2689D-0764-4936-9531-385EF420511A}" type="sibTrans" cxnId="{61A2A07E-AA76-4DF9-9783-02F9979A1D9A}">
      <dgm:prSet/>
      <dgm:spPr/>
      <dgm:t>
        <a:bodyPr/>
        <a:lstStyle/>
        <a:p>
          <a:endParaRPr lang="en-US"/>
        </a:p>
      </dgm:t>
    </dgm:pt>
    <dgm:pt modelId="{2E4BC8C7-4C41-45AC-A482-6D287AF616F5}" type="parTrans" cxnId="{61A2A07E-AA76-4DF9-9783-02F9979A1D9A}">
      <dgm:prSet/>
      <dgm:spPr/>
      <dgm:t>
        <a:bodyPr/>
        <a:lstStyle/>
        <a:p>
          <a:endParaRPr lang="en-US"/>
        </a:p>
      </dgm:t>
    </dgm:pt>
    <dgm:pt modelId="{159E1F54-F7CF-448F-977C-D6753A115E37}">
      <dgm:prSet phldrT="[Text]" custT="1"/>
      <dgm:spPr>
        <a:solidFill>
          <a:schemeClr val="bg1"/>
        </a:solidFill>
      </dgm:spPr>
      <dgm:t>
        <a:bodyPr/>
        <a:lstStyle/>
        <a:p>
          <a:r>
            <a:rPr lang="el-GR" sz="2800" b="1" dirty="0">
              <a:solidFill>
                <a:schemeClr val="bg2">
                  <a:lumMod val="50000"/>
                </a:schemeClr>
              </a:solidFill>
            </a:rPr>
            <a:t>Η κοινότητα Ποταμιάς βρίσκεται σε μια ακριτική αγροτική περιοχή. </a:t>
          </a:r>
          <a:endParaRPr lang="en-US" sz="2800" b="1" dirty="0">
            <a:solidFill>
              <a:schemeClr val="bg2">
                <a:lumMod val="50000"/>
              </a:schemeClr>
            </a:solidFill>
          </a:endParaRPr>
        </a:p>
      </dgm:t>
    </dgm:pt>
    <dgm:pt modelId="{F2A68C80-235B-4864-B25A-BFD81D7C872C}" type="sibTrans" cxnId="{31D09E59-E812-4034-8969-8814A8258466}">
      <dgm:prSet/>
      <dgm:spPr/>
      <dgm:t>
        <a:bodyPr/>
        <a:lstStyle/>
        <a:p>
          <a:endParaRPr lang="en-US"/>
        </a:p>
      </dgm:t>
    </dgm:pt>
    <dgm:pt modelId="{77B20499-2152-461F-99D4-734EC080DA56}" type="parTrans" cxnId="{31D09E59-E812-4034-8969-8814A8258466}">
      <dgm:prSet/>
      <dgm:spPr/>
      <dgm:t>
        <a:bodyPr/>
        <a:lstStyle/>
        <a:p>
          <a:endParaRPr lang="en-US"/>
        </a:p>
      </dgm:t>
    </dgm:pt>
    <dgm:pt modelId="{72A48F64-DCC0-4224-9132-35E6E8A3ADBF}">
      <dgm:prSet phldrT="[Text]" custT="1"/>
      <dgm:spPr/>
      <dgm:t>
        <a:bodyPr/>
        <a:lstStyle/>
        <a:p>
          <a:r>
            <a:rPr lang="el-GR" sz="3200" dirty="0"/>
            <a:t>ΠΟΤΑΜΙΑ</a:t>
          </a:r>
          <a:r>
            <a:rPr lang="el-GR" sz="1600" dirty="0"/>
            <a:t> </a:t>
          </a:r>
          <a:endParaRPr lang="en-US" sz="1600" dirty="0"/>
        </a:p>
      </dgm:t>
    </dgm:pt>
    <dgm:pt modelId="{BF4FBFC1-DAD0-4A92-BA5B-9EC1DA806DAD}" type="sibTrans" cxnId="{1CF83DC5-ED69-4442-91EE-43212DB2694D}">
      <dgm:prSet/>
      <dgm:spPr/>
      <dgm:t>
        <a:bodyPr/>
        <a:lstStyle/>
        <a:p>
          <a:endParaRPr lang="en-US"/>
        </a:p>
      </dgm:t>
    </dgm:pt>
    <dgm:pt modelId="{6951E5BB-7BBF-4D4B-BDDA-C1CF2EA5C8F3}" type="parTrans" cxnId="{1CF83DC5-ED69-4442-91EE-43212DB2694D}">
      <dgm:prSet/>
      <dgm:spPr/>
      <dgm:t>
        <a:bodyPr/>
        <a:lstStyle/>
        <a:p>
          <a:endParaRPr lang="en-US"/>
        </a:p>
      </dgm:t>
    </dgm:pt>
    <dgm:pt modelId="{B96E5E2B-F17C-4B67-8BC9-B490BABDE908}">
      <dgm:prSet phldrT="[Text]" custT="1"/>
      <dgm:spPr>
        <a:solidFill>
          <a:schemeClr val="bg1"/>
        </a:solidFill>
      </dgm:spPr>
      <dgm:t>
        <a:bodyPr/>
        <a:lstStyle/>
        <a:p>
          <a:r>
            <a:rPr lang="el-GR" sz="2400" b="1" dirty="0">
              <a:solidFill>
                <a:schemeClr val="accent3">
                  <a:lumMod val="75000"/>
                </a:schemeClr>
              </a:solidFill>
            </a:rPr>
            <a:t>Οι μαθητές έχουν μειωμένες δεξιότητες να χρησιμοποιούν την τεχνολογία για να προάγουν τη μάθησή τους.</a:t>
          </a:r>
          <a:endParaRPr lang="en-US" sz="2400" b="1" dirty="0">
            <a:solidFill>
              <a:schemeClr val="accent3">
                <a:lumMod val="75000"/>
              </a:schemeClr>
            </a:solidFill>
          </a:endParaRPr>
        </a:p>
      </dgm:t>
    </dgm:pt>
    <dgm:pt modelId="{32CED5B2-793A-46C0-819D-2CC9D72C37D2}" type="sibTrans" cxnId="{9CC1F763-BA03-429C-9DC0-DBC4DD9864C2}">
      <dgm:prSet/>
      <dgm:spPr/>
      <dgm:t>
        <a:bodyPr/>
        <a:lstStyle/>
        <a:p>
          <a:endParaRPr lang="en-US"/>
        </a:p>
      </dgm:t>
    </dgm:pt>
    <dgm:pt modelId="{BC07DD23-4A14-47AF-882E-E915675DAA6F}" type="parTrans" cxnId="{9CC1F763-BA03-429C-9DC0-DBC4DD9864C2}">
      <dgm:prSet/>
      <dgm:spPr/>
      <dgm:t>
        <a:bodyPr/>
        <a:lstStyle/>
        <a:p>
          <a:endParaRPr lang="en-US"/>
        </a:p>
      </dgm:t>
    </dgm:pt>
    <dgm:pt modelId="{B007A7B3-85F9-40FD-9C9D-EF6AEE1726F1}">
      <dgm:prSet phldrT="[Text]" custT="1"/>
      <dgm:spPr/>
      <dgm:t>
        <a:bodyPr/>
        <a:lstStyle/>
        <a:p>
          <a:r>
            <a:rPr lang="el-GR" sz="2400" b="1" dirty="0">
              <a:solidFill>
                <a:schemeClr val="tx2">
                  <a:lumMod val="50000"/>
                  <a:lumOff val="50000"/>
                </a:schemeClr>
              </a:solidFill>
            </a:rPr>
            <a:t>Επιμόρφωση εκπαιδευτικών για ενσωμάτωση της τεχνολογίας στην διδασκαλία.</a:t>
          </a:r>
          <a:endParaRPr lang="en-US" sz="2400" b="1" dirty="0">
            <a:solidFill>
              <a:schemeClr val="tx2">
                <a:lumMod val="50000"/>
                <a:lumOff val="50000"/>
              </a:schemeClr>
            </a:solidFill>
          </a:endParaRPr>
        </a:p>
      </dgm:t>
    </dgm:pt>
    <dgm:pt modelId="{1746666B-427C-4D6A-B383-763A209C554E}" type="parTrans" cxnId="{0968C503-2A71-4699-ABE9-919C8752854E}">
      <dgm:prSet/>
      <dgm:spPr/>
      <dgm:t>
        <a:bodyPr/>
        <a:lstStyle/>
        <a:p>
          <a:endParaRPr lang="en-US"/>
        </a:p>
      </dgm:t>
    </dgm:pt>
    <dgm:pt modelId="{8F3C4927-5DA2-4C5D-BA9E-D660FACE2136}" type="sibTrans" cxnId="{0968C503-2A71-4699-ABE9-919C8752854E}">
      <dgm:prSet/>
      <dgm:spPr/>
      <dgm:t>
        <a:bodyPr/>
        <a:lstStyle/>
        <a:p>
          <a:endParaRPr lang="en-US"/>
        </a:p>
      </dgm:t>
    </dgm:pt>
    <dgm:pt modelId="{E41EB8C8-920C-4676-B175-697EE9465D6D}">
      <dgm:prSet phldrT="[Text]" custT="1"/>
      <dgm:spPr/>
      <dgm:t>
        <a:bodyPr/>
        <a:lstStyle/>
        <a:p>
          <a:r>
            <a:rPr lang="el-GR" sz="2400" b="1" dirty="0">
              <a:solidFill>
                <a:schemeClr val="tx2">
                  <a:lumMod val="50000"/>
                  <a:lumOff val="50000"/>
                </a:schemeClr>
              </a:solidFill>
            </a:rPr>
            <a:t>Ανάπτυξη ψηφιακών δεξιοτήτων για την υποστήριξη και προαγωγή της μάθησης. </a:t>
          </a:r>
          <a:endParaRPr lang="en-US" sz="2400" b="1" dirty="0">
            <a:solidFill>
              <a:schemeClr val="tx2">
                <a:lumMod val="50000"/>
                <a:lumOff val="50000"/>
              </a:schemeClr>
            </a:solidFill>
          </a:endParaRPr>
        </a:p>
      </dgm:t>
    </dgm:pt>
    <dgm:pt modelId="{9E8FAC54-61F1-491B-B576-147CF839BB5F}" type="parTrans" cxnId="{B889DBAB-1308-4E9A-B874-7734F4D09E33}">
      <dgm:prSet/>
      <dgm:spPr/>
      <dgm:t>
        <a:bodyPr/>
        <a:lstStyle/>
        <a:p>
          <a:endParaRPr lang="en-US"/>
        </a:p>
      </dgm:t>
    </dgm:pt>
    <dgm:pt modelId="{A7D01D15-4F24-4889-8440-3F05821469B6}" type="sibTrans" cxnId="{B889DBAB-1308-4E9A-B874-7734F4D09E33}">
      <dgm:prSet/>
      <dgm:spPr/>
      <dgm:t>
        <a:bodyPr/>
        <a:lstStyle/>
        <a:p>
          <a:endParaRPr lang="en-US"/>
        </a:p>
      </dgm:t>
    </dgm:pt>
    <dgm:pt modelId="{030AF7EE-92D6-4652-B40A-CDB8571D6E8D}">
      <dgm:prSet phldrT="[Text]" custT="1"/>
      <dgm:spPr/>
      <dgm:t>
        <a:bodyPr/>
        <a:lstStyle/>
        <a:p>
          <a:r>
            <a:rPr lang="el-GR" sz="2400" b="1" dirty="0">
              <a:solidFill>
                <a:schemeClr val="tx2">
                  <a:lumMod val="50000"/>
                  <a:lumOff val="50000"/>
                </a:schemeClr>
              </a:solidFill>
            </a:rPr>
            <a:t>Να δημιουργηθεί βάση δεδομένων για τις σχέσεις των κατοίκων της κοινότητας (ελληνοκυπρίων και τουρκοκυπρίων ). </a:t>
          </a:r>
          <a:endParaRPr lang="en-US" sz="2400" b="1" dirty="0">
            <a:solidFill>
              <a:schemeClr val="tx2">
                <a:lumMod val="50000"/>
                <a:lumOff val="50000"/>
              </a:schemeClr>
            </a:solidFill>
          </a:endParaRPr>
        </a:p>
      </dgm:t>
    </dgm:pt>
    <dgm:pt modelId="{6640168E-E735-4FBF-93A7-03B40C1E1836}" type="parTrans" cxnId="{2184D538-019D-48E0-9C81-A9092D1D11A2}">
      <dgm:prSet/>
      <dgm:spPr/>
    </dgm:pt>
    <dgm:pt modelId="{67731674-4BE0-480A-8288-0B38F6698C39}" type="sibTrans" cxnId="{2184D538-019D-48E0-9C81-A9092D1D11A2}">
      <dgm:prSet/>
      <dgm:spPr/>
    </dgm:pt>
    <dgm:pt modelId="{4A16B9FE-315B-4B7D-8468-C33853AB5844}" type="pres">
      <dgm:prSet presAssocID="{24D0DAA5-C10E-4390-9DD4-FF0F34A6257C}" presName="linearFlow" presStyleCnt="0">
        <dgm:presLayoutVars>
          <dgm:dir/>
          <dgm:animLvl val="lvl"/>
          <dgm:resizeHandles val="exact"/>
        </dgm:presLayoutVars>
      </dgm:prSet>
      <dgm:spPr/>
    </dgm:pt>
    <dgm:pt modelId="{7D987144-76AB-4501-BEFE-7DF70859BECD}" type="pres">
      <dgm:prSet presAssocID="{72A48F64-DCC0-4224-9132-35E6E8A3ADBF}" presName="composite" presStyleCnt="0"/>
      <dgm:spPr/>
    </dgm:pt>
    <dgm:pt modelId="{0D1F13C9-F4A1-462A-AD4E-A1DC416F2F43}" type="pres">
      <dgm:prSet presAssocID="{72A48F64-DCC0-4224-9132-35E6E8A3ADBF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E0920309-E149-4F3D-AE8E-621E9401B001}" type="pres">
      <dgm:prSet presAssocID="{72A48F64-DCC0-4224-9132-35E6E8A3ADBF}" presName="descendantText" presStyleLbl="alignAcc1" presStyleIdx="0" presStyleCnt="3" custScaleY="86888">
        <dgm:presLayoutVars>
          <dgm:bulletEnabled val="1"/>
        </dgm:presLayoutVars>
      </dgm:prSet>
      <dgm:spPr/>
    </dgm:pt>
    <dgm:pt modelId="{E4C7ACB5-C709-40D1-9F44-22D469185607}" type="pres">
      <dgm:prSet presAssocID="{BF4FBFC1-DAD0-4A92-BA5B-9EC1DA806DAD}" presName="sp" presStyleCnt="0"/>
      <dgm:spPr/>
    </dgm:pt>
    <dgm:pt modelId="{CFB1B211-FC5A-4E83-91C9-042D116F0F55}" type="pres">
      <dgm:prSet presAssocID="{B6AC6653-107A-411E-AFB9-21A337A1ED51}" presName="composite" presStyleCnt="0"/>
      <dgm:spPr/>
    </dgm:pt>
    <dgm:pt modelId="{3E9BB3D0-F67F-4AA1-9528-F4EC3C0F003C}" type="pres">
      <dgm:prSet presAssocID="{B6AC6653-107A-411E-AFB9-21A337A1ED51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EBD33A5C-0222-4E52-9B18-D98742D13B72}" type="pres">
      <dgm:prSet presAssocID="{B6AC6653-107A-411E-AFB9-21A337A1ED51}" presName="descendantText" presStyleLbl="alignAcc1" presStyleIdx="1" presStyleCnt="3" custScaleY="100621">
        <dgm:presLayoutVars>
          <dgm:bulletEnabled val="1"/>
        </dgm:presLayoutVars>
      </dgm:prSet>
      <dgm:spPr/>
    </dgm:pt>
    <dgm:pt modelId="{5648753F-954F-485D-9B8A-6F6651F847E4}" type="pres">
      <dgm:prSet presAssocID="{0DC3C086-37A2-4AED-9012-5F3010F5482D}" presName="sp" presStyleCnt="0"/>
      <dgm:spPr/>
    </dgm:pt>
    <dgm:pt modelId="{9CDFF19E-95E4-4478-A958-E430BC498C85}" type="pres">
      <dgm:prSet presAssocID="{960F533B-DDC7-477B-B555-E6BDDBB777A6}" presName="composite" presStyleCnt="0"/>
      <dgm:spPr/>
    </dgm:pt>
    <dgm:pt modelId="{077037A5-486C-4B25-8059-54B118E517BD}" type="pres">
      <dgm:prSet presAssocID="{960F533B-DDC7-477B-B555-E6BDDBB777A6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4FC6E6D6-D891-4C17-AEC5-5AB8A9AF1EC4}" type="pres">
      <dgm:prSet presAssocID="{960F533B-DDC7-477B-B555-E6BDDBB777A6}" presName="descendantText" presStyleLbl="alignAcc1" presStyleIdx="2" presStyleCnt="3" custScaleY="124670" custLinFactNeighborX="604" custLinFactNeighborY="11320">
        <dgm:presLayoutVars>
          <dgm:bulletEnabled val="1"/>
        </dgm:presLayoutVars>
      </dgm:prSet>
      <dgm:spPr/>
    </dgm:pt>
  </dgm:ptLst>
  <dgm:cxnLst>
    <dgm:cxn modelId="{ED960600-7105-4CC6-937C-567000977EAE}" type="presOf" srcId="{192A305D-13DA-4E1A-B9E0-40557BF7B2FB}" destId="{E0920309-E149-4F3D-AE8E-621E9401B001}" srcOrd="0" destOrd="1" presId="urn:microsoft.com/office/officeart/2005/8/layout/chevron2"/>
    <dgm:cxn modelId="{0968C503-2A71-4699-ABE9-919C8752854E}" srcId="{960F533B-DDC7-477B-B555-E6BDDBB777A6}" destId="{B007A7B3-85F9-40FD-9C9D-EF6AEE1726F1}" srcOrd="1" destOrd="0" parTransId="{1746666B-427C-4D6A-B383-763A209C554E}" sibTransId="{8F3C4927-5DA2-4C5D-BA9E-D660FACE2136}"/>
    <dgm:cxn modelId="{CBEC8407-9B70-48E7-A479-4F2F604A2D7D}" type="presOf" srcId="{030AF7EE-92D6-4652-B40A-CDB8571D6E8D}" destId="{4FC6E6D6-D891-4C17-AEC5-5AB8A9AF1EC4}" srcOrd="0" destOrd="3" presId="urn:microsoft.com/office/officeart/2005/8/layout/chevron2"/>
    <dgm:cxn modelId="{1D6D0F0C-796A-454C-A64C-9A588C8094EA}" srcId="{B6AC6653-107A-411E-AFB9-21A337A1ED51}" destId="{154B68C1-AB8F-4009-AC57-076454360E41}" srcOrd="2" destOrd="0" parTransId="{1CC34E99-471B-45D8-8D8E-FBFDADC20FCF}" sibTransId="{38B17809-C441-4B31-8051-E0EB28F4A82A}"/>
    <dgm:cxn modelId="{D012690C-A500-4E41-B2C7-F66719A376F4}" srcId="{B6AC6653-107A-411E-AFB9-21A337A1ED51}" destId="{629B2542-2343-48D9-B573-45362F069525}" srcOrd="3" destOrd="0" parTransId="{B9B6D4AF-E695-4168-8C8C-0FC6C90FBF1A}" sibTransId="{4C280983-547E-4357-A535-8426156FBAA5}"/>
    <dgm:cxn modelId="{B0912818-06D6-459E-93AE-9336A7138BD2}" type="presOf" srcId="{960F533B-DDC7-477B-B555-E6BDDBB777A6}" destId="{077037A5-486C-4B25-8059-54B118E517BD}" srcOrd="0" destOrd="0" presId="urn:microsoft.com/office/officeart/2005/8/layout/chevron2"/>
    <dgm:cxn modelId="{4F658F29-F7F1-4159-97C8-8FBA5A802475}" type="presOf" srcId="{159E1F54-F7CF-448F-977C-D6753A115E37}" destId="{E0920309-E149-4F3D-AE8E-621E9401B001}" srcOrd="0" destOrd="0" presId="urn:microsoft.com/office/officeart/2005/8/layout/chevron2"/>
    <dgm:cxn modelId="{22B3D62D-BA18-4F46-825C-EB112F7BB967}" type="presOf" srcId="{BEE9F4C0-8B0B-4736-BF08-41C5DA3C5091}" destId="{EBD33A5C-0222-4E52-9B18-D98742D13B72}" srcOrd="0" destOrd="4" presId="urn:microsoft.com/office/officeart/2005/8/layout/chevron2"/>
    <dgm:cxn modelId="{3F407F34-A906-4186-A920-8DC1D46E921D}" type="presOf" srcId="{154B68C1-AB8F-4009-AC57-076454360E41}" destId="{EBD33A5C-0222-4E52-9B18-D98742D13B72}" srcOrd="0" destOrd="2" presId="urn:microsoft.com/office/officeart/2005/8/layout/chevron2"/>
    <dgm:cxn modelId="{2184D538-019D-48E0-9C81-A9092D1D11A2}" srcId="{960F533B-DDC7-477B-B555-E6BDDBB777A6}" destId="{030AF7EE-92D6-4652-B40A-CDB8571D6E8D}" srcOrd="3" destOrd="0" parTransId="{6640168E-E735-4FBF-93A7-03B40C1E1836}" sibTransId="{67731674-4BE0-480A-8288-0B38F6698C39}"/>
    <dgm:cxn modelId="{9CC1F763-BA03-429C-9DC0-DBC4DD9864C2}" srcId="{B6AC6653-107A-411E-AFB9-21A337A1ED51}" destId="{B96E5E2B-F17C-4B67-8BC9-B490BABDE908}" srcOrd="1" destOrd="0" parTransId="{BC07DD23-4A14-47AF-882E-E915675DAA6F}" sibTransId="{32CED5B2-793A-46C0-819D-2CC9D72C37D2}"/>
    <dgm:cxn modelId="{1B61B468-204B-4E24-BAEA-0B88B2D8EFEA}" srcId="{960F533B-DDC7-477B-B555-E6BDDBB777A6}" destId="{EA680A3D-941E-40E3-AB37-5CD84AF4C18A}" srcOrd="0" destOrd="0" parTransId="{251C9757-04F4-47BB-B002-39C1A89C7356}" sibTransId="{8CFB382C-9068-4FB7-802F-4492067627CB}"/>
    <dgm:cxn modelId="{C3CBEF69-15C6-4FAA-B843-EC7F0A6FBF54}" type="presOf" srcId="{B6AC6653-107A-411E-AFB9-21A337A1ED51}" destId="{3E9BB3D0-F67F-4AA1-9528-F4EC3C0F003C}" srcOrd="0" destOrd="0" presId="urn:microsoft.com/office/officeart/2005/8/layout/chevron2"/>
    <dgm:cxn modelId="{44105A4A-7F4F-4AEC-A1CE-FA5436BFEB5B}" srcId="{24D0DAA5-C10E-4390-9DD4-FF0F34A6257C}" destId="{960F533B-DDC7-477B-B555-E6BDDBB777A6}" srcOrd="2" destOrd="0" parTransId="{CF96F881-1765-4E7E-9A0E-ECBCF061B644}" sibTransId="{E6E34D64-5C0D-41D1-A5CF-E76634C32C48}"/>
    <dgm:cxn modelId="{E366C656-799A-41F4-8F76-E6EBEF23F134}" type="presOf" srcId="{E8D5EE53-15A1-4879-A5F4-9BAF08B5B84D}" destId="{EBD33A5C-0222-4E52-9B18-D98742D13B72}" srcOrd="0" destOrd="0" presId="urn:microsoft.com/office/officeart/2005/8/layout/chevron2"/>
    <dgm:cxn modelId="{31D09E59-E812-4034-8969-8814A8258466}" srcId="{72A48F64-DCC0-4224-9132-35E6E8A3ADBF}" destId="{159E1F54-F7CF-448F-977C-D6753A115E37}" srcOrd="0" destOrd="0" parTransId="{77B20499-2152-461F-99D4-734EC080DA56}" sibTransId="{F2A68C80-235B-4864-B25A-BFD81D7C872C}"/>
    <dgm:cxn modelId="{FB5D917D-7F49-41E0-8579-EE7A704557C8}" type="presOf" srcId="{B007A7B3-85F9-40FD-9C9D-EF6AEE1726F1}" destId="{4FC6E6D6-D891-4C17-AEC5-5AB8A9AF1EC4}" srcOrd="0" destOrd="1" presId="urn:microsoft.com/office/officeart/2005/8/layout/chevron2"/>
    <dgm:cxn modelId="{61A2A07E-AA76-4DF9-9783-02F9979A1D9A}" srcId="{72A48F64-DCC0-4224-9132-35E6E8A3ADBF}" destId="{192A305D-13DA-4E1A-B9E0-40557BF7B2FB}" srcOrd="1" destOrd="0" parTransId="{2E4BC8C7-4C41-45AC-A482-6D287AF616F5}" sibTransId="{CFB2689D-0764-4936-9531-385EF420511A}"/>
    <dgm:cxn modelId="{E5A2C781-96C8-47C4-8909-6DD937A7F40E}" srcId="{B6AC6653-107A-411E-AFB9-21A337A1ED51}" destId="{BEE9F4C0-8B0B-4736-BF08-41C5DA3C5091}" srcOrd="4" destOrd="0" parTransId="{CB474E11-CEC5-4DB5-881E-F3D87519ABFF}" sibTransId="{1D2CE609-B597-4611-9E08-AC3E307DF140}"/>
    <dgm:cxn modelId="{D16EDB8D-ECA0-4C24-8D0F-36153B1BFF96}" type="presOf" srcId="{B96E5E2B-F17C-4B67-8BC9-B490BABDE908}" destId="{EBD33A5C-0222-4E52-9B18-D98742D13B72}" srcOrd="0" destOrd="1" presId="urn:microsoft.com/office/officeart/2005/8/layout/chevron2"/>
    <dgm:cxn modelId="{B889DBAB-1308-4E9A-B874-7734F4D09E33}" srcId="{960F533B-DDC7-477B-B555-E6BDDBB777A6}" destId="{E41EB8C8-920C-4676-B175-697EE9465D6D}" srcOrd="2" destOrd="0" parTransId="{9E8FAC54-61F1-491B-B576-147CF839BB5F}" sibTransId="{A7D01D15-4F24-4889-8440-3F05821469B6}"/>
    <dgm:cxn modelId="{4D5ADEAE-4FD2-4D35-8F7C-EA1B536780E6}" srcId="{24D0DAA5-C10E-4390-9DD4-FF0F34A6257C}" destId="{B6AC6653-107A-411E-AFB9-21A337A1ED51}" srcOrd="1" destOrd="0" parTransId="{5670DDB7-08CB-491A-BEE2-1493A7D91F59}" sibTransId="{0DC3C086-37A2-4AED-9012-5F3010F5482D}"/>
    <dgm:cxn modelId="{90EAFCAF-6707-4483-87BC-06DAA33EE2A1}" type="presOf" srcId="{24D0DAA5-C10E-4390-9DD4-FF0F34A6257C}" destId="{4A16B9FE-315B-4B7D-8468-C33853AB5844}" srcOrd="0" destOrd="0" presId="urn:microsoft.com/office/officeart/2005/8/layout/chevron2"/>
    <dgm:cxn modelId="{1CF83DC5-ED69-4442-91EE-43212DB2694D}" srcId="{24D0DAA5-C10E-4390-9DD4-FF0F34A6257C}" destId="{72A48F64-DCC0-4224-9132-35E6E8A3ADBF}" srcOrd="0" destOrd="0" parTransId="{6951E5BB-7BBF-4D4B-BDDA-C1CF2EA5C8F3}" sibTransId="{BF4FBFC1-DAD0-4A92-BA5B-9EC1DA806DAD}"/>
    <dgm:cxn modelId="{97AF65D6-0536-4CB1-BE7C-57298F211A2E}" type="presOf" srcId="{72A48F64-DCC0-4224-9132-35E6E8A3ADBF}" destId="{0D1F13C9-F4A1-462A-AD4E-A1DC416F2F43}" srcOrd="0" destOrd="0" presId="urn:microsoft.com/office/officeart/2005/8/layout/chevron2"/>
    <dgm:cxn modelId="{AB9974E0-9A81-4426-88FD-60710CD08FE4}" type="presOf" srcId="{629B2542-2343-48D9-B573-45362F069525}" destId="{EBD33A5C-0222-4E52-9B18-D98742D13B72}" srcOrd="0" destOrd="3" presId="urn:microsoft.com/office/officeart/2005/8/layout/chevron2"/>
    <dgm:cxn modelId="{D545F7E0-EF73-4196-8211-AC33FF4C62F9}" type="presOf" srcId="{EA680A3D-941E-40E3-AB37-5CD84AF4C18A}" destId="{4FC6E6D6-D891-4C17-AEC5-5AB8A9AF1EC4}" srcOrd="0" destOrd="0" presId="urn:microsoft.com/office/officeart/2005/8/layout/chevron2"/>
    <dgm:cxn modelId="{AC36F6F9-9535-49EC-AABB-AD876B698027}" type="presOf" srcId="{E41EB8C8-920C-4676-B175-697EE9465D6D}" destId="{4FC6E6D6-D891-4C17-AEC5-5AB8A9AF1EC4}" srcOrd="0" destOrd="2" presId="urn:microsoft.com/office/officeart/2005/8/layout/chevron2"/>
    <dgm:cxn modelId="{356690FD-7115-4C3D-9B1C-9129736BCB81}" srcId="{B6AC6653-107A-411E-AFB9-21A337A1ED51}" destId="{E8D5EE53-15A1-4879-A5F4-9BAF08B5B84D}" srcOrd="0" destOrd="0" parTransId="{8C65413B-E697-49DA-A2CB-F0EE6517E2DE}" sibTransId="{988EB4F5-8067-4E2E-803F-E6AC896FE613}"/>
    <dgm:cxn modelId="{A670A1D2-4288-4431-9C3D-EBA94CC75C57}" type="presParOf" srcId="{4A16B9FE-315B-4B7D-8468-C33853AB5844}" destId="{7D987144-76AB-4501-BEFE-7DF70859BECD}" srcOrd="0" destOrd="0" presId="urn:microsoft.com/office/officeart/2005/8/layout/chevron2"/>
    <dgm:cxn modelId="{CAE298B4-631D-44DC-BCD6-2DD01BBCE90C}" type="presParOf" srcId="{7D987144-76AB-4501-BEFE-7DF70859BECD}" destId="{0D1F13C9-F4A1-462A-AD4E-A1DC416F2F43}" srcOrd="0" destOrd="0" presId="urn:microsoft.com/office/officeart/2005/8/layout/chevron2"/>
    <dgm:cxn modelId="{49E9F0EE-AEFD-45A6-A945-B9060DF08612}" type="presParOf" srcId="{7D987144-76AB-4501-BEFE-7DF70859BECD}" destId="{E0920309-E149-4F3D-AE8E-621E9401B001}" srcOrd="1" destOrd="0" presId="urn:microsoft.com/office/officeart/2005/8/layout/chevron2"/>
    <dgm:cxn modelId="{4A795207-54D8-4772-8323-8B7DA3A49700}" type="presParOf" srcId="{4A16B9FE-315B-4B7D-8468-C33853AB5844}" destId="{E4C7ACB5-C709-40D1-9F44-22D469185607}" srcOrd="1" destOrd="0" presId="urn:microsoft.com/office/officeart/2005/8/layout/chevron2"/>
    <dgm:cxn modelId="{5069D0D6-1F04-4C2B-93C6-4C0B52610B9C}" type="presParOf" srcId="{4A16B9FE-315B-4B7D-8468-C33853AB5844}" destId="{CFB1B211-FC5A-4E83-91C9-042D116F0F55}" srcOrd="2" destOrd="0" presId="urn:microsoft.com/office/officeart/2005/8/layout/chevron2"/>
    <dgm:cxn modelId="{41BABD05-B131-453A-9A2C-3BA7C78D4EAD}" type="presParOf" srcId="{CFB1B211-FC5A-4E83-91C9-042D116F0F55}" destId="{3E9BB3D0-F67F-4AA1-9528-F4EC3C0F003C}" srcOrd="0" destOrd="0" presId="urn:microsoft.com/office/officeart/2005/8/layout/chevron2"/>
    <dgm:cxn modelId="{33508D6E-BF8D-4DA1-ABEC-71EF84C54FF4}" type="presParOf" srcId="{CFB1B211-FC5A-4E83-91C9-042D116F0F55}" destId="{EBD33A5C-0222-4E52-9B18-D98742D13B72}" srcOrd="1" destOrd="0" presId="urn:microsoft.com/office/officeart/2005/8/layout/chevron2"/>
    <dgm:cxn modelId="{78A5D50E-E7AE-4E72-BEB4-C5070F5C7AEB}" type="presParOf" srcId="{4A16B9FE-315B-4B7D-8468-C33853AB5844}" destId="{5648753F-954F-485D-9B8A-6F6651F847E4}" srcOrd="3" destOrd="0" presId="urn:microsoft.com/office/officeart/2005/8/layout/chevron2"/>
    <dgm:cxn modelId="{6450B025-C914-454C-A2D0-C5293848AD1E}" type="presParOf" srcId="{4A16B9FE-315B-4B7D-8468-C33853AB5844}" destId="{9CDFF19E-95E4-4478-A958-E430BC498C85}" srcOrd="4" destOrd="0" presId="urn:microsoft.com/office/officeart/2005/8/layout/chevron2"/>
    <dgm:cxn modelId="{78044DC4-F794-4489-B112-D1CAE2C542A5}" type="presParOf" srcId="{9CDFF19E-95E4-4478-A958-E430BC498C85}" destId="{077037A5-486C-4B25-8059-54B118E517BD}" srcOrd="0" destOrd="0" presId="urn:microsoft.com/office/officeart/2005/8/layout/chevron2"/>
    <dgm:cxn modelId="{473F9059-7450-4F3D-99C3-DD45F445B893}" type="presParOf" srcId="{9CDFF19E-95E4-4478-A958-E430BC498C85}" destId="{4FC6E6D6-D891-4C17-AEC5-5AB8A9AF1EC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7F203F-62D9-4368-B29A-EB7306DC0CB2}" type="doc">
      <dgm:prSet loTypeId="urn:microsoft.com/office/officeart/2005/8/layout/radial6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412E3C3-EA12-437C-A1A3-2C54DC2D5283}">
      <dgm:prSet phldrT="[Text]" custT="1"/>
      <dgm:spPr/>
      <dgm:t>
        <a:bodyPr/>
        <a:lstStyle/>
        <a:p>
          <a:r>
            <a:rPr lang="el-GR" sz="1600" b="1" dirty="0">
              <a:solidFill>
                <a:schemeClr val="bg1"/>
              </a:solidFill>
            </a:rPr>
            <a:t>ΠΑΙΔΑΓΩΓΙΚΟ ΙΝΣΤΙΤΟΥΤΟ</a:t>
          </a:r>
        </a:p>
        <a:p>
          <a:r>
            <a:rPr lang="el-GR" sz="1600" b="1" dirty="0">
              <a:solidFill>
                <a:schemeClr val="bg1"/>
              </a:solidFill>
            </a:rPr>
            <a:t>ΥΠΑΝ</a:t>
          </a:r>
          <a:endParaRPr lang="en-US" sz="1600" b="1" dirty="0">
            <a:solidFill>
              <a:schemeClr val="bg1"/>
            </a:solidFill>
          </a:endParaRPr>
        </a:p>
      </dgm:t>
    </dgm:pt>
    <dgm:pt modelId="{A7136D1B-973D-4222-8172-536D459D782A}" type="parTrans" cxnId="{6FF36CF7-1BFE-4059-8198-328B743DC726}">
      <dgm:prSet/>
      <dgm:spPr/>
      <dgm:t>
        <a:bodyPr/>
        <a:lstStyle/>
        <a:p>
          <a:endParaRPr lang="en-US"/>
        </a:p>
      </dgm:t>
    </dgm:pt>
    <dgm:pt modelId="{57DB9EA1-883E-4010-9462-B41925ACA7E7}" type="sibTrans" cxnId="{6FF36CF7-1BFE-4059-8198-328B743DC726}">
      <dgm:prSet/>
      <dgm:spPr/>
      <dgm:t>
        <a:bodyPr/>
        <a:lstStyle/>
        <a:p>
          <a:endParaRPr lang="en-US"/>
        </a:p>
      </dgm:t>
    </dgm:pt>
    <dgm:pt modelId="{B20A6D7F-4E68-43BF-8B40-491ED1D2B61C}">
      <dgm:prSet phldrT="[Text]" custT="1"/>
      <dgm:spPr/>
      <dgm:t>
        <a:bodyPr/>
        <a:lstStyle/>
        <a:p>
          <a:r>
            <a:rPr lang="el-GR" sz="1600" b="1" dirty="0">
              <a:solidFill>
                <a:schemeClr val="bg1"/>
              </a:solidFill>
            </a:rPr>
            <a:t>ΣΥΝΔΕΣΜΟΣ ΓΟΝΕΩΝ </a:t>
          </a:r>
          <a:endParaRPr lang="en-US" sz="1600" b="1" dirty="0">
            <a:solidFill>
              <a:schemeClr val="bg1"/>
            </a:solidFill>
          </a:endParaRPr>
        </a:p>
      </dgm:t>
    </dgm:pt>
    <dgm:pt modelId="{25BD2389-D8A2-46F4-A33B-3D0170FF8ADB}" type="parTrans" cxnId="{AB457551-57C6-42C8-8E2B-C021D50688E1}">
      <dgm:prSet/>
      <dgm:spPr/>
      <dgm:t>
        <a:bodyPr/>
        <a:lstStyle/>
        <a:p>
          <a:endParaRPr lang="en-US"/>
        </a:p>
      </dgm:t>
    </dgm:pt>
    <dgm:pt modelId="{A5AE7CAA-9CEA-4B2B-8836-8060D6E8872A}" type="sibTrans" cxnId="{AB457551-57C6-42C8-8E2B-C021D50688E1}">
      <dgm:prSet/>
      <dgm:spPr/>
      <dgm:t>
        <a:bodyPr/>
        <a:lstStyle/>
        <a:p>
          <a:endParaRPr lang="en-US"/>
        </a:p>
      </dgm:t>
    </dgm:pt>
    <dgm:pt modelId="{E0CFE052-B4BE-4D90-AA0E-A9B3068A1C15}">
      <dgm:prSet phldrT="[Text]" custT="1"/>
      <dgm:spPr/>
      <dgm:t>
        <a:bodyPr/>
        <a:lstStyle/>
        <a:p>
          <a:r>
            <a:rPr lang="el-GR" sz="1600" b="1" dirty="0">
              <a:solidFill>
                <a:schemeClr val="bg1"/>
              </a:solidFill>
            </a:rPr>
            <a:t>ΚΟΙΝΟΤΙΚΗ ΑΡΧΗ </a:t>
          </a:r>
          <a:endParaRPr lang="en-US" sz="1600" b="1" dirty="0">
            <a:solidFill>
              <a:schemeClr val="bg1"/>
            </a:solidFill>
          </a:endParaRPr>
        </a:p>
      </dgm:t>
    </dgm:pt>
    <dgm:pt modelId="{E251937C-16AE-4B55-9FEB-3634908D9EEB}" type="parTrans" cxnId="{C78D194D-2685-48F5-8CC7-124773B1FAB4}">
      <dgm:prSet/>
      <dgm:spPr/>
      <dgm:t>
        <a:bodyPr/>
        <a:lstStyle/>
        <a:p>
          <a:endParaRPr lang="en-US"/>
        </a:p>
      </dgm:t>
    </dgm:pt>
    <dgm:pt modelId="{E6AEC0BE-044B-4498-8D89-909ABF63192C}" type="sibTrans" cxnId="{C78D194D-2685-48F5-8CC7-124773B1FAB4}">
      <dgm:prSet/>
      <dgm:spPr/>
      <dgm:t>
        <a:bodyPr/>
        <a:lstStyle/>
        <a:p>
          <a:endParaRPr lang="en-US"/>
        </a:p>
      </dgm:t>
    </dgm:pt>
    <dgm:pt modelId="{6CF726D2-655E-449B-A4BE-42CC2BD2BCF3}">
      <dgm:prSet phldrT="[Text]" custT="1"/>
      <dgm:spPr/>
      <dgm:t>
        <a:bodyPr/>
        <a:lstStyle/>
        <a:p>
          <a:r>
            <a:rPr lang="el-GR" sz="1600" b="1" dirty="0">
              <a:solidFill>
                <a:schemeClr val="bg1"/>
              </a:solidFill>
            </a:rPr>
            <a:t>ΣΧΟΛΙΚΗ ΕΦΟΡΕΙΑ</a:t>
          </a:r>
          <a:endParaRPr lang="en-US" sz="1600" b="1" dirty="0">
            <a:solidFill>
              <a:schemeClr val="bg1"/>
            </a:solidFill>
          </a:endParaRPr>
        </a:p>
      </dgm:t>
    </dgm:pt>
    <dgm:pt modelId="{5F3C30CA-835A-4B03-B1C9-F6AB8F912B20}" type="parTrans" cxnId="{515EAAAD-097D-4FD9-A088-E742A6A6D51D}">
      <dgm:prSet/>
      <dgm:spPr/>
      <dgm:t>
        <a:bodyPr/>
        <a:lstStyle/>
        <a:p>
          <a:endParaRPr lang="en-US"/>
        </a:p>
      </dgm:t>
    </dgm:pt>
    <dgm:pt modelId="{5843C4D9-752F-4250-84E0-04B3AB26A787}" type="sibTrans" cxnId="{515EAAAD-097D-4FD9-A088-E742A6A6D51D}">
      <dgm:prSet/>
      <dgm:spPr/>
      <dgm:t>
        <a:bodyPr/>
        <a:lstStyle/>
        <a:p>
          <a:endParaRPr lang="en-US"/>
        </a:p>
      </dgm:t>
    </dgm:pt>
    <dgm:pt modelId="{62F91A71-0612-46FF-885D-CE0BD7153978}">
      <dgm:prSet phldrT="[Text]" custT="1"/>
      <dgm:spPr/>
      <dgm:t>
        <a:bodyPr/>
        <a:lstStyle/>
        <a:p>
          <a:r>
            <a:rPr lang="el-GR" sz="1600" b="1">
              <a:solidFill>
                <a:srgbClr val="002060"/>
              </a:solidFill>
            </a:rPr>
            <a:t>ΣΧΟΛΕΙΟ</a:t>
          </a:r>
          <a:endParaRPr lang="en-US" sz="1600" b="1" dirty="0">
            <a:solidFill>
              <a:srgbClr val="002060"/>
            </a:solidFill>
          </a:endParaRPr>
        </a:p>
      </dgm:t>
    </dgm:pt>
    <dgm:pt modelId="{363FC00D-6F99-4125-B0D2-10DD9E1AB848}" type="sibTrans" cxnId="{327EF304-80DF-4250-8563-9722D9B62367}">
      <dgm:prSet/>
      <dgm:spPr/>
      <dgm:t>
        <a:bodyPr/>
        <a:lstStyle/>
        <a:p>
          <a:endParaRPr lang="en-US"/>
        </a:p>
      </dgm:t>
    </dgm:pt>
    <dgm:pt modelId="{C7A86978-550E-4AD9-83CC-78AB6CBDD236}" type="parTrans" cxnId="{327EF304-80DF-4250-8563-9722D9B62367}">
      <dgm:prSet/>
      <dgm:spPr/>
      <dgm:t>
        <a:bodyPr/>
        <a:lstStyle/>
        <a:p>
          <a:endParaRPr lang="en-US"/>
        </a:p>
      </dgm:t>
    </dgm:pt>
    <dgm:pt modelId="{32A298A5-1F57-46CD-A166-1E8EA23240C5}" type="pres">
      <dgm:prSet presAssocID="{947F203F-62D9-4368-B29A-EB7306DC0CB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BFCFE3B-9969-415E-A17F-39C8AE29475B}" type="pres">
      <dgm:prSet presAssocID="{62F91A71-0612-46FF-885D-CE0BD7153978}" presName="centerShape" presStyleLbl="node0" presStyleIdx="0" presStyleCnt="1" custLinFactNeighborX="6406" custLinFactNeighborY="1439"/>
      <dgm:spPr/>
    </dgm:pt>
    <dgm:pt modelId="{BD2BCE8E-DE3D-4B76-8F09-9F915D047D1E}" type="pres">
      <dgm:prSet presAssocID="{D412E3C3-EA12-437C-A1A3-2C54DC2D5283}" presName="node" presStyleLbl="node1" presStyleIdx="0" presStyleCnt="4" custScaleX="289415">
        <dgm:presLayoutVars>
          <dgm:bulletEnabled val="1"/>
        </dgm:presLayoutVars>
      </dgm:prSet>
      <dgm:spPr/>
    </dgm:pt>
    <dgm:pt modelId="{921DB566-C40C-470E-A107-A1821670870F}" type="pres">
      <dgm:prSet presAssocID="{D412E3C3-EA12-437C-A1A3-2C54DC2D5283}" presName="dummy" presStyleCnt="0"/>
      <dgm:spPr/>
    </dgm:pt>
    <dgm:pt modelId="{868927C3-F99B-4EC0-B85B-EE7AB5A1EF5E}" type="pres">
      <dgm:prSet presAssocID="{57DB9EA1-883E-4010-9462-B41925ACA7E7}" presName="sibTrans" presStyleLbl="sibTrans2D1" presStyleIdx="0" presStyleCnt="4"/>
      <dgm:spPr/>
    </dgm:pt>
    <dgm:pt modelId="{1FC5AB2E-808C-41F1-B9D6-F5A504C07D3C}" type="pres">
      <dgm:prSet presAssocID="{B20A6D7F-4E68-43BF-8B40-491ED1D2B61C}" presName="node" presStyleLbl="node1" presStyleIdx="1" presStyleCnt="4" custScaleX="230253" custRadScaleRad="155565" custRadScaleInc="-7636">
        <dgm:presLayoutVars>
          <dgm:bulletEnabled val="1"/>
        </dgm:presLayoutVars>
      </dgm:prSet>
      <dgm:spPr/>
    </dgm:pt>
    <dgm:pt modelId="{21DB922A-CDEC-455F-853A-4639C3C97993}" type="pres">
      <dgm:prSet presAssocID="{B20A6D7F-4E68-43BF-8B40-491ED1D2B61C}" presName="dummy" presStyleCnt="0"/>
      <dgm:spPr/>
    </dgm:pt>
    <dgm:pt modelId="{47E0728F-81AC-4B4D-BFF3-C91B553920B9}" type="pres">
      <dgm:prSet presAssocID="{A5AE7CAA-9CEA-4B2B-8836-8060D6E8872A}" presName="sibTrans" presStyleLbl="sibTrans2D1" presStyleIdx="1" presStyleCnt="4"/>
      <dgm:spPr/>
    </dgm:pt>
    <dgm:pt modelId="{A7A8600C-CDDB-4EC5-85B9-E23A03CBC1AC}" type="pres">
      <dgm:prSet presAssocID="{E0CFE052-B4BE-4D90-AA0E-A9B3068A1C15}" presName="node" presStyleLbl="node1" presStyleIdx="2" presStyleCnt="4" custScaleX="295405" custRadScaleRad="103581" custRadScaleInc="-27856">
        <dgm:presLayoutVars>
          <dgm:bulletEnabled val="1"/>
        </dgm:presLayoutVars>
      </dgm:prSet>
      <dgm:spPr/>
    </dgm:pt>
    <dgm:pt modelId="{BA2426DF-3771-40A3-A58A-B820C5C62680}" type="pres">
      <dgm:prSet presAssocID="{E0CFE052-B4BE-4D90-AA0E-A9B3068A1C15}" presName="dummy" presStyleCnt="0"/>
      <dgm:spPr/>
    </dgm:pt>
    <dgm:pt modelId="{69EF10A0-408D-47B0-A6E5-1829001E4842}" type="pres">
      <dgm:prSet presAssocID="{E6AEC0BE-044B-4498-8D89-909ABF63192C}" presName="sibTrans" presStyleLbl="sibTrans2D1" presStyleIdx="2" presStyleCnt="4"/>
      <dgm:spPr/>
    </dgm:pt>
    <dgm:pt modelId="{93AAF895-4EBC-4340-8180-BA05A55E5196}" type="pres">
      <dgm:prSet presAssocID="{6CF726D2-655E-449B-A4BE-42CC2BD2BCF3}" presName="node" presStyleLbl="node1" presStyleIdx="3" presStyleCnt="4" custScaleX="225430" custRadScaleRad="143467" custRadScaleInc="-2080">
        <dgm:presLayoutVars>
          <dgm:bulletEnabled val="1"/>
        </dgm:presLayoutVars>
      </dgm:prSet>
      <dgm:spPr/>
    </dgm:pt>
    <dgm:pt modelId="{3FADF572-908A-497F-9995-912FC065946A}" type="pres">
      <dgm:prSet presAssocID="{6CF726D2-655E-449B-A4BE-42CC2BD2BCF3}" presName="dummy" presStyleCnt="0"/>
      <dgm:spPr/>
    </dgm:pt>
    <dgm:pt modelId="{E5B6A5BC-1887-4E6E-A6E4-366EFD9BCC2D}" type="pres">
      <dgm:prSet presAssocID="{5843C4D9-752F-4250-84E0-04B3AB26A787}" presName="sibTrans" presStyleLbl="sibTrans2D1" presStyleIdx="3" presStyleCnt="4"/>
      <dgm:spPr/>
    </dgm:pt>
  </dgm:ptLst>
  <dgm:cxnLst>
    <dgm:cxn modelId="{327EF304-80DF-4250-8563-9722D9B62367}" srcId="{947F203F-62D9-4368-B29A-EB7306DC0CB2}" destId="{62F91A71-0612-46FF-885D-CE0BD7153978}" srcOrd="0" destOrd="0" parTransId="{C7A86978-550E-4AD9-83CC-78AB6CBDD236}" sibTransId="{363FC00D-6F99-4125-B0D2-10DD9E1AB848}"/>
    <dgm:cxn modelId="{85BD4029-FB78-434C-B6F1-CF5600D5C7EC}" type="presOf" srcId="{5843C4D9-752F-4250-84E0-04B3AB26A787}" destId="{E5B6A5BC-1887-4E6E-A6E4-366EFD9BCC2D}" srcOrd="0" destOrd="0" presId="urn:microsoft.com/office/officeart/2005/8/layout/radial6"/>
    <dgm:cxn modelId="{768B373E-9536-4991-9B52-478DB493DBB1}" type="presOf" srcId="{62F91A71-0612-46FF-885D-CE0BD7153978}" destId="{3BFCFE3B-9969-415E-A17F-39C8AE29475B}" srcOrd="0" destOrd="0" presId="urn:microsoft.com/office/officeart/2005/8/layout/radial6"/>
    <dgm:cxn modelId="{391CDB3E-9BDF-4858-A5F1-E6A5552E2283}" type="presOf" srcId="{B20A6D7F-4E68-43BF-8B40-491ED1D2B61C}" destId="{1FC5AB2E-808C-41F1-B9D6-F5A504C07D3C}" srcOrd="0" destOrd="0" presId="urn:microsoft.com/office/officeart/2005/8/layout/radial6"/>
    <dgm:cxn modelId="{C78D194D-2685-48F5-8CC7-124773B1FAB4}" srcId="{62F91A71-0612-46FF-885D-CE0BD7153978}" destId="{E0CFE052-B4BE-4D90-AA0E-A9B3068A1C15}" srcOrd="2" destOrd="0" parTransId="{E251937C-16AE-4B55-9FEB-3634908D9EEB}" sibTransId="{E6AEC0BE-044B-4498-8D89-909ABF63192C}"/>
    <dgm:cxn modelId="{AB457551-57C6-42C8-8E2B-C021D50688E1}" srcId="{62F91A71-0612-46FF-885D-CE0BD7153978}" destId="{B20A6D7F-4E68-43BF-8B40-491ED1D2B61C}" srcOrd="1" destOrd="0" parTransId="{25BD2389-D8A2-46F4-A33B-3D0170FF8ADB}" sibTransId="{A5AE7CAA-9CEA-4B2B-8836-8060D6E8872A}"/>
    <dgm:cxn modelId="{52B17058-C7E3-4B60-9629-774CA57D30E4}" type="presOf" srcId="{E6AEC0BE-044B-4498-8D89-909ABF63192C}" destId="{69EF10A0-408D-47B0-A6E5-1829001E4842}" srcOrd="0" destOrd="0" presId="urn:microsoft.com/office/officeart/2005/8/layout/radial6"/>
    <dgm:cxn modelId="{FBEA618B-39B6-49B8-B8BF-49FD87680401}" type="presOf" srcId="{D412E3C3-EA12-437C-A1A3-2C54DC2D5283}" destId="{BD2BCE8E-DE3D-4B76-8F09-9F915D047D1E}" srcOrd="0" destOrd="0" presId="urn:microsoft.com/office/officeart/2005/8/layout/radial6"/>
    <dgm:cxn modelId="{5929E690-66B2-49B6-AE17-273644CF27BC}" type="presOf" srcId="{947F203F-62D9-4368-B29A-EB7306DC0CB2}" destId="{32A298A5-1F57-46CD-A166-1E8EA23240C5}" srcOrd="0" destOrd="0" presId="urn:microsoft.com/office/officeart/2005/8/layout/radial6"/>
    <dgm:cxn modelId="{5D576597-FC41-43C7-B72B-AACF984E813E}" type="presOf" srcId="{A5AE7CAA-9CEA-4B2B-8836-8060D6E8872A}" destId="{47E0728F-81AC-4B4D-BFF3-C91B553920B9}" srcOrd="0" destOrd="0" presId="urn:microsoft.com/office/officeart/2005/8/layout/radial6"/>
    <dgm:cxn modelId="{515EAAAD-097D-4FD9-A088-E742A6A6D51D}" srcId="{62F91A71-0612-46FF-885D-CE0BD7153978}" destId="{6CF726D2-655E-449B-A4BE-42CC2BD2BCF3}" srcOrd="3" destOrd="0" parTransId="{5F3C30CA-835A-4B03-B1C9-F6AB8F912B20}" sibTransId="{5843C4D9-752F-4250-84E0-04B3AB26A787}"/>
    <dgm:cxn modelId="{788771B3-BD0C-4972-A686-72985F00AEC6}" type="presOf" srcId="{57DB9EA1-883E-4010-9462-B41925ACA7E7}" destId="{868927C3-F99B-4EC0-B85B-EE7AB5A1EF5E}" srcOrd="0" destOrd="0" presId="urn:microsoft.com/office/officeart/2005/8/layout/radial6"/>
    <dgm:cxn modelId="{0D60C6F1-B848-4C9F-86F5-894769E07FBA}" type="presOf" srcId="{6CF726D2-655E-449B-A4BE-42CC2BD2BCF3}" destId="{93AAF895-4EBC-4340-8180-BA05A55E5196}" srcOrd="0" destOrd="0" presId="urn:microsoft.com/office/officeart/2005/8/layout/radial6"/>
    <dgm:cxn modelId="{6FF36CF7-1BFE-4059-8198-328B743DC726}" srcId="{62F91A71-0612-46FF-885D-CE0BD7153978}" destId="{D412E3C3-EA12-437C-A1A3-2C54DC2D5283}" srcOrd="0" destOrd="0" parTransId="{A7136D1B-973D-4222-8172-536D459D782A}" sibTransId="{57DB9EA1-883E-4010-9462-B41925ACA7E7}"/>
    <dgm:cxn modelId="{64121BFE-F10A-4870-980D-808C7CD96ACE}" type="presOf" srcId="{E0CFE052-B4BE-4D90-AA0E-A9B3068A1C15}" destId="{A7A8600C-CDDB-4EC5-85B9-E23A03CBC1AC}" srcOrd="0" destOrd="0" presId="urn:microsoft.com/office/officeart/2005/8/layout/radial6"/>
    <dgm:cxn modelId="{9433512D-EC25-434B-8870-8ADF755CADDD}" type="presParOf" srcId="{32A298A5-1F57-46CD-A166-1E8EA23240C5}" destId="{3BFCFE3B-9969-415E-A17F-39C8AE29475B}" srcOrd="0" destOrd="0" presId="urn:microsoft.com/office/officeart/2005/8/layout/radial6"/>
    <dgm:cxn modelId="{7B7A22BE-2510-4D2B-B0DE-02C5BD943AEE}" type="presParOf" srcId="{32A298A5-1F57-46CD-A166-1E8EA23240C5}" destId="{BD2BCE8E-DE3D-4B76-8F09-9F915D047D1E}" srcOrd="1" destOrd="0" presId="urn:microsoft.com/office/officeart/2005/8/layout/radial6"/>
    <dgm:cxn modelId="{2F5EF755-2112-4D1F-977F-4E5C90FDED3D}" type="presParOf" srcId="{32A298A5-1F57-46CD-A166-1E8EA23240C5}" destId="{921DB566-C40C-470E-A107-A1821670870F}" srcOrd="2" destOrd="0" presId="urn:microsoft.com/office/officeart/2005/8/layout/radial6"/>
    <dgm:cxn modelId="{913B8A96-D3A6-4BB9-8549-E97CB74C34E1}" type="presParOf" srcId="{32A298A5-1F57-46CD-A166-1E8EA23240C5}" destId="{868927C3-F99B-4EC0-B85B-EE7AB5A1EF5E}" srcOrd="3" destOrd="0" presId="urn:microsoft.com/office/officeart/2005/8/layout/radial6"/>
    <dgm:cxn modelId="{8D9C10D6-EAA4-47A4-87D9-6D72CB20C710}" type="presParOf" srcId="{32A298A5-1F57-46CD-A166-1E8EA23240C5}" destId="{1FC5AB2E-808C-41F1-B9D6-F5A504C07D3C}" srcOrd="4" destOrd="0" presId="urn:microsoft.com/office/officeart/2005/8/layout/radial6"/>
    <dgm:cxn modelId="{6FA475B5-2CF5-4ACF-8D34-243AF82BA8F0}" type="presParOf" srcId="{32A298A5-1F57-46CD-A166-1E8EA23240C5}" destId="{21DB922A-CDEC-455F-853A-4639C3C97993}" srcOrd="5" destOrd="0" presId="urn:microsoft.com/office/officeart/2005/8/layout/radial6"/>
    <dgm:cxn modelId="{328569E0-7CEA-42AF-8089-FC0FDE9223B1}" type="presParOf" srcId="{32A298A5-1F57-46CD-A166-1E8EA23240C5}" destId="{47E0728F-81AC-4B4D-BFF3-C91B553920B9}" srcOrd="6" destOrd="0" presId="urn:microsoft.com/office/officeart/2005/8/layout/radial6"/>
    <dgm:cxn modelId="{72113CDD-6A35-4480-BF6D-601850C67C08}" type="presParOf" srcId="{32A298A5-1F57-46CD-A166-1E8EA23240C5}" destId="{A7A8600C-CDDB-4EC5-85B9-E23A03CBC1AC}" srcOrd="7" destOrd="0" presId="urn:microsoft.com/office/officeart/2005/8/layout/radial6"/>
    <dgm:cxn modelId="{B63CD60F-CFB8-4966-8061-EE69B7C307EA}" type="presParOf" srcId="{32A298A5-1F57-46CD-A166-1E8EA23240C5}" destId="{BA2426DF-3771-40A3-A58A-B820C5C62680}" srcOrd="8" destOrd="0" presId="urn:microsoft.com/office/officeart/2005/8/layout/radial6"/>
    <dgm:cxn modelId="{117CC3A9-A78B-4545-A528-5D5B2C45C513}" type="presParOf" srcId="{32A298A5-1F57-46CD-A166-1E8EA23240C5}" destId="{69EF10A0-408D-47B0-A6E5-1829001E4842}" srcOrd="9" destOrd="0" presId="urn:microsoft.com/office/officeart/2005/8/layout/radial6"/>
    <dgm:cxn modelId="{1BA32D90-5002-4853-B315-E3A5E8DC8F9C}" type="presParOf" srcId="{32A298A5-1F57-46CD-A166-1E8EA23240C5}" destId="{93AAF895-4EBC-4340-8180-BA05A55E5196}" srcOrd="10" destOrd="0" presId="urn:microsoft.com/office/officeart/2005/8/layout/radial6"/>
    <dgm:cxn modelId="{54C4E732-9BCD-4971-B659-BD887BE8608C}" type="presParOf" srcId="{32A298A5-1F57-46CD-A166-1E8EA23240C5}" destId="{3FADF572-908A-497F-9995-912FC065946A}" srcOrd="11" destOrd="0" presId="urn:microsoft.com/office/officeart/2005/8/layout/radial6"/>
    <dgm:cxn modelId="{A16AA47D-E04A-4B78-AA75-7E7BA06F4CF1}" type="presParOf" srcId="{32A298A5-1F57-46CD-A166-1E8EA23240C5}" destId="{E5B6A5BC-1887-4E6E-A6E4-366EFD9BCC2D}" srcOrd="12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39D13C-8877-4AF4-BD2F-0EC57E73E882}" type="doc">
      <dgm:prSet loTypeId="urn:microsoft.com/office/officeart/2008/layout/HexagonCluster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3DD07CC-178D-4954-A440-FA762B3265B6}">
      <dgm:prSet phldrT="[Text]"/>
      <dgm:spPr/>
      <dgm:t>
        <a:bodyPr/>
        <a:lstStyle/>
        <a:p>
          <a:r>
            <a:rPr lang="el-GR" b="1"/>
            <a:t>ΕΠΙΜΟΡΦΩΣΗ ΠΡΟΣΩΠΙΚΟΥ </a:t>
          </a:r>
          <a:endParaRPr lang="en-US" b="1" dirty="0"/>
        </a:p>
      </dgm:t>
    </dgm:pt>
    <dgm:pt modelId="{49E3FECA-0C24-4EB6-ADD9-33FD897B0AFB}" type="parTrans" cxnId="{8890579D-5DBF-40F3-87AA-A0C0AD14CB29}">
      <dgm:prSet/>
      <dgm:spPr/>
      <dgm:t>
        <a:bodyPr/>
        <a:lstStyle/>
        <a:p>
          <a:endParaRPr lang="en-US"/>
        </a:p>
      </dgm:t>
    </dgm:pt>
    <dgm:pt modelId="{90B7E1EE-D6DE-4B72-A77C-2A9319EDB488}" type="sibTrans" cxnId="{8890579D-5DBF-40F3-87AA-A0C0AD14CB29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  <dgm:t>
        <a:bodyPr/>
        <a:lstStyle/>
        <a:p>
          <a:endParaRPr lang="en-US"/>
        </a:p>
      </dgm:t>
    </dgm:pt>
    <dgm:pt modelId="{5A99183C-EC02-4062-B657-5CC42591DF15}">
      <dgm:prSet phldrT="[Text]"/>
      <dgm:spPr/>
      <dgm:t>
        <a:bodyPr/>
        <a:lstStyle/>
        <a:p>
          <a:r>
            <a:rPr lang="el-GR" dirty="0"/>
            <a:t>ΣΥΝΕΡΓΑΣΙΑ ΜΕ  ΦΟΡΕΙΣ</a:t>
          </a:r>
          <a:endParaRPr lang="en-US" dirty="0"/>
        </a:p>
      </dgm:t>
    </dgm:pt>
    <dgm:pt modelId="{34F9EC11-295D-4446-81C5-8082F10E10C2}" type="parTrans" cxnId="{BA91E7A9-6151-4885-B23A-ABC86CC73E35}">
      <dgm:prSet/>
      <dgm:spPr/>
      <dgm:t>
        <a:bodyPr/>
        <a:lstStyle/>
        <a:p>
          <a:endParaRPr lang="en-US"/>
        </a:p>
      </dgm:t>
    </dgm:pt>
    <dgm:pt modelId="{2E308D54-10D0-4B05-8418-A1A209F86116}" type="sibTrans" cxnId="{BA91E7A9-6151-4885-B23A-ABC86CC73E35}">
      <dgm:prSet/>
      <dgm:spPr/>
      <dgm:t>
        <a:bodyPr/>
        <a:lstStyle/>
        <a:p>
          <a:endParaRPr lang="en-US"/>
        </a:p>
      </dgm:t>
    </dgm:pt>
    <dgm:pt modelId="{89C1510E-EC2D-4E5E-BE23-D12AB34ADF8B}">
      <dgm:prSet phldrT="[Text]"/>
      <dgm:spPr/>
      <dgm:t>
        <a:bodyPr/>
        <a:lstStyle/>
        <a:p>
          <a:r>
            <a:rPr lang="el-GR" b="1" dirty="0"/>
            <a:t>ΑΓΟΡΑ ΕΞΟΠΛΙΣΜΟΥ </a:t>
          </a:r>
          <a:endParaRPr lang="en-US" b="1" dirty="0"/>
        </a:p>
      </dgm:t>
    </dgm:pt>
    <dgm:pt modelId="{4F6E5B61-F037-486B-8339-81C4D29095B0}" type="parTrans" cxnId="{FB6CCCED-2F7E-4B9D-B6B1-FE2C15D88A51}">
      <dgm:prSet/>
      <dgm:spPr/>
      <dgm:t>
        <a:bodyPr/>
        <a:lstStyle/>
        <a:p>
          <a:endParaRPr lang="en-US"/>
        </a:p>
      </dgm:t>
    </dgm:pt>
    <dgm:pt modelId="{9060ADCD-08C0-43FC-9134-5555824F5EDB}" type="sibTrans" cxnId="{FB6CCCED-2F7E-4B9D-B6B1-FE2C15D88A51}">
      <dgm:prSet/>
      <dgm:spPr/>
      <dgm:t>
        <a:bodyPr/>
        <a:lstStyle/>
        <a:p>
          <a:endParaRPr lang="en-US"/>
        </a:p>
      </dgm:t>
    </dgm:pt>
    <dgm:pt modelId="{3EC3CC8B-E5B3-49A7-8F31-E897B418D634}" type="pres">
      <dgm:prSet presAssocID="{4E39D13C-8877-4AF4-BD2F-0EC57E73E882}" presName="Name0" presStyleCnt="0">
        <dgm:presLayoutVars>
          <dgm:chMax val="21"/>
          <dgm:chPref val="21"/>
        </dgm:presLayoutVars>
      </dgm:prSet>
      <dgm:spPr/>
    </dgm:pt>
    <dgm:pt modelId="{AB0DF690-2D4D-4B2C-A003-6B2D29E5891D}" type="pres">
      <dgm:prSet presAssocID="{C3DD07CC-178D-4954-A440-FA762B3265B6}" presName="text1" presStyleCnt="0"/>
      <dgm:spPr/>
    </dgm:pt>
    <dgm:pt modelId="{77B72EDB-9771-444B-A029-DB49FE71E496}" type="pres">
      <dgm:prSet presAssocID="{C3DD07CC-178D-4954-A440-FA762B3265B6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56E08DD4-3AA5-4F33-AB54-B7809BBFA1A4}" type="pres">
      <dgm:prSet presAssocID="{C3DD07CC-178D-4954-A440-FA762B3265B6}" presName="textaccent1" presStyleCnt="0"/>
      <dgm:spPr/>
    </dgm:pt>
    <dgm:pt modelId="{4590639B-C136-4255-AA8A-71B3C18C89CB}" type="pres">
      <dgm:prSet presAssocID="{C3DD07CC-178D-4954-A440-FA762B3265B6}" presName="accentRepeatNode" presStyleLbl="solidAlignAcc1" presStyleIdx="0" presStyleCnt="6"/>
      <dgm:spPr/>
    </dgm:pt>
    <dgm:pt modelId="{14213473-8E7E-4FFC-8ADF-50722175F663}" type="pres">
      <dgm:prSet presAssocID="{90B7E1EE-D6DE-4B72-A77C-2A9319EDB488}" presName="image1" presStyleCnt="0"/>
      <dgm:spPr/>
    </dgm:pt>
    <dgm:pt modelId="{5121D28F-6FBA-4463-A56A-3FD40826C77A}" type="pres">
      <dgm:prSet presAssocID="{90B7E1EE-D6DE-4B72-A77C-2A9319EDB488}" presName="imageRepeatNode" presStyleLbl="alignAcc1" presStyleIdx="0" presStyleCnt="3" custLinFactY="-49631" custLinFactNeighborX="5474" custLinFactNeighborY="-100000"/>
      <dgm:spPr/>
    </dgm:pt>
    <dgm:pt modelId="{51CB8E90-CB4F-41AD-B13F-4F076A4D756D}" type="pres">
      <dgm:prSet presAssocID="{90B7E1EE-D6DE-4B72-A77C-2A9319EDB488}" presName="imageaccent1" presStyleCnt="0"/>
      <dgm:spPr/>
    </dgm:pt>
    <dgm:pt modelId="{4883ED98-FB25-4F58-814B-B83A6B71C0D2}" type="pres">
      <dgm:prSet presAssocID="{90B7E1EE-D6DE-4B72-A77C-2A9319EDB488}" presName="accentRepeatNode" presStyleLbl="solidAlignAcc1" presStyleIdx="1" presStyleCnt="6"/>
      <dgm:spPr/>
    </dgm:pt>
    <dgm:pt modelId="{85A6578A-828A-4158-876C-3BE27D12837D}" type="pres">
      <dgm:prSet presAssocID="{5A99183C-EC02-4062-B657-5CC42591DF15}" presName="text2" presStyleCnt="0"/>
      <dgm:spPr/>
    </dgm:pt>
    <dgm:pt modelId="{0BA4F847-A080-4B8C-8FAF-EB809AABACDF}" type="pres">
      <dgm:prSet presAssocID="{5A99183C-EC02-4062-B657-5CC42591DF15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2DFA498D-5512-4449-A623-47C88306D591}" type="pres">
      <dgm:prSet presAssocID="{5A99183C-EC02-4062-B657-5CC42591DF15}" presName="textaccent2" presStyleCnt="0"/>
      <dgm:spPr/>
    </dgm:pt>
    <dgm:pt modelId="{E0C7016A-8213-40B4-88A5-8A6BB9499D65}" type="pres">
      <dgm:prSet presAssocID="{5A99183C-EC02-4062-B657-5CC42591DF15}" presName="accentRepeatNode" presStyleLbl="solidAlignAcc1" presStyleIdx="2" presStyleCnt="6"/>
      <dgm:spPr/>
    </dgm:pt>
    <dgm:pt modelId="{67AB6466-430C-42C2-BD9E-687D5071BAEB}" type="pres">
      <dgm:prSet presAssocID="{2E308D54-10D0-4B05-8418-A1A209F86116}" presName="image2" presStyleCnt="0"/>
      <dgm:spPr/>
    </dgm:pt>
    <dgm:pt modelId="{5A16995B-A4D3-46B8-8732-FF89383761B4}" type="pres">
      <dgm:prSet presAssocID="{2E308D54-10D0-4B05-8418-A1A209F86116}" presName="imageRepeatNode" presStyleLbl="alignAcc1" presStyleIdx="1" presStyleCnt="3" custScaleX="95560" custScaleY="94645"/>
      <dgm:spPr/>
    </dgm:pt>
    <dgm:pt modelId="{0774850C-D929-4B39-B42A-9990642780AB}" type="pres">
      <dgm:prSet presAssocID="{2E308D54-10D0-4B05-8418-A1A209F86116}" presName="imageaccent2" presStyleCnt="0"/>
      <dgm:spPr/>
    </dgm:pt>
    <dgm:pt modelId="{07009888-CE0F-4988-A3F4-8B57F8DD4F9A}" type="pres">
      <dgm:prSet presAssocID="{2E308D54-10D0-4B05-8418-A1A209F86116}" presName="accentRepeatNode" presStyleLbl="solidAlignAcc1" presStyleIdx="3" presStyleCnt="6"/>
      <dgm:spPr/>
    </dgm:pt>
    <dgm:pt modelId="{BDBC5ABB-2918-4F72-8BAD-60ECA27DED9A}" type="pres">
      <dgm:prSet presAssocID="{89C1510E-EC2D-4E5E-BE23-D12AB34ADF8B}" presName="text3" presStyleCnt="0"/>
      <dgm:spPr/>
    </dgm:pt>
    <dgm:pt modelId="{28BD07BA-A2DC-408C-A8A5-6A79C7EC70F9}" type="pres">
      <dgm:prSet presAssocID="{89C1510E-EC2D-4E5E-BE23-D12AB34ADF8B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4B974EAC-5831-44FE-9F9A-988F16631585}" type="pres">
      <dgm:prSet presAssocID="{89C1510E-EC2D-4E5E-BE23-D12AB34ADF8B}" presName="textaccent3" presStyleCnt="0"/>
      <dgm:spPr/>
    </dgm:pt>
    <dgm:pt modelId="{6B2B0348-A6F2-45A1-B682-EF1099190BF4}" type="pres">
      <dgm:prSet presAssocID="{89C1510E-EC2D-4E5E-BE23-D12AB34ADF8B}" presName="accentRepeatNode" presStyleLbl="solidAlignAcc1" presStyleIdx="4" presStyleCnt="6"/>
      <dgm:spPr/>
    </dgm:pt>
    <dgm:pt modelId="{3361C90F-BD43-4C65-BB31-9E0DD8820062}" type="pres">
      <dgm:prSet presAssocID="{9060ADCD-08C0-43FC-9134-5555824F5EDB}" presName="image3" presStyleCnt="0"/>
      <dgm:spPr/>
    </dgm:pt>
    <dgm:pt modelId="{4D872708-6380-4248-8087-CA002DA09E6B}" type="pres">
      <dgm:prSet presAssocID="{9060ADCD-08C0-43FC-9134-5555824F5EDB}" presName="imageRepeatNode" presStyleLbl="alignAcc1" presStyleIdx="2" presStyleCnt="3" custScaleX="99787" custScaleY="102451" custLinFactNeighborX="86507" custLinFactNeighborY="48257"/>
      <dgm:spPr/>
    </dgm:pt>
    <dgm:pt modelId="{2CDAEEF2-912A-4A56-978F-7C055489EC06}" type="pres">
      <dgm:prSet presAssocID="{9060ADCD-08C0-43FC-9134-5555824F5EDB}" presName="imageaccent3" presStyleCnt="0"/>
      <dgm:spPr/>
    </dgm:pt>
    <dgm:pt modelId="{9F708745-AB95-4DD7-A50F-88EA5DC0B622}" type="pres">
      <dgm:prSet presAssocID="{9060ADCD-08C0-43FC-9134-5555824F5EDB}" presName="accentRepeatNode" presStyleLbl="solidAlignAcc1" presStyleIdx="5" presStyleCnt="6" custFlipVert="1" custScaleX="134398" custScaleY="51517" custLinFactX="89623" custLinFactY="1949742" custLinFactNeighborX="100000" custLinFactNeighborY="2000000"/>
      <dgm:spPr/>
    </dgm:pt>
  </dgm:ptLst>
  <dgm:cxnLst>
    <dgm:cxn modelId="{A7374015-5F49-4CC1-8221-71F8A96A14C5}" type="presOf" srcId="{2E308D54-10D0-4B05-8418-A1A209F86116}" destId="{5A16995B-A4D3-46B8-8732-FF89383761B4}" srcOrd="0" destOrd="0" presId="urn:microsoft.com/office/officeart/2008/layout/HexagonCluster"/>
    <dgm:cxn modelId="{02571D1F-34D9-4C80-816B-11DE9DF693E4}" type="presOf" srcId="{C3DD07CC-178D-4954-A440-FA762B3265B6}" destId="{77B72EDB-9771-444B-A029-DB49FE71E496}" srcOrd="0" destOrd="0" presId="urn:microsoft.com/office/officeart/2008/layout/HexagonCluster"/>
    <dgm:cxn modelId="{B9E3E743-1B6D-4304-9BE3-8915CD26F90A}" type="presOf" srcId="{5A99183C-EC02-4062-B657-5CC42591DF15}" destId="{0BA4F847-A080-4B8C-8FAF-EB809AABACDF}" srcOrd="0" destOrd="0" presId="urn:microsoft.com/office/officeart/2008/layout/HexagonCluster"/>
    <dgm:cxn modelId="{1A923469-29ED-4E58-80E5-2E865033DA5F}" type="presOf" srcId="{4E39D13C-8877-4AF4-BD2F-0EC57E73E882}" destId="{3EC3CC8B-E5B3-49A7-8F31-E897B418D634}" srcOrd="0" destOrd="0" presId="urn:microsoft.com/office/officeart/2008/layout/HexagonCluster"/>
    <dgm:cxn modelId="{AE1C479A-6D10-42A9-8136-9FE93AEB1E56}" type="presOf" srcId="{9060ADCD-08C0-43FC-9134-5555824F5EDB}" destId="{4D872708-6380-4248-8087-CA002DA09E6B}" srcOrd="0" destOrd="0" presId="urn:microsoft.com/office/officeart/2008/layout/HexagonCluster"/>
    <dgm:cxn modelId="{8890579D-5DBF-40F3-87AA-A0C0AD14CB29}" srcId="{4E39D13C-8877-4AF4-BD2F-0EC57E73E882}" destId="{C3DD07CC-178D-4954-A440-FA762B3265B6}" srcOrd="0" destOrd="0" parTransId="{49E3FECA-0C24-4EB6-ADD9-33FD897B0AFB}" sibTransId="{90B7E1EE-D6DE-4B72-A77C-2A9319EDB488}"/>
    <dgm:cxn modelId="{BA91E7A9-6151-4885-B23A-ABC86CC73E35}" srcId="{4E39D13C-8877-4AF4-BD2F-0EC57E73E882}" destId="{5A99183C-EC02-4062-B657-5CC42591DF15}" srcOrd="1" destOrd="0" parTransId="{34F9EC11-295D-4446-81C5-8082F10E10C2}" sibTransId="{2E308D54-10D0-4B05-8418-A1A209F86116}"/>
    <dgm:cxn modelId="{FD6F4CC4-5E86-47D6-B71C-212843DCC99A}" type="presOf" srcId="{89C1510E-EC2D-4E5E-BE23-D12AB34ADF8B}" destId="{28BD07BA-A2DC-408C-A8A5-6A79C7EC70F9}" srcOrd="0" destOrd="0" presId="urn:microsoft.com/office/officeart/2008/layout/HexagonCluster"/>
    <dgm:cxn modelId="{FB6CCCED-2F7E-4B9D-B6B1-FE2C15D88A51}" srcId="{4E39D13C-8877-4AF4-BD2F-0EC57E73E882}" destId="{89C1510E-EC2D-4E5E-BE23-D12AB34ADF8B}" srcOrd="2" destOrd="0" parTransId="{4F6E5B61-F037-486B-8339-81C4D29095B0}" sibTransId="{9060ADCD-08C0-43FC-9134-5555824F5EDB}"/>
    <dgm:cxn modelId="{ED80C6FC-56FD-4D1D-8951-1F706329C981}" type="presOf" srcId="{90B7E1EE-D6DE-4B72-A77C-2A9319EDB488}" destId="{5121D28F-6FBA-4463-A56A-3FD40826C77A}" srcOrd="0" destOrd="0" presId="urn:microsoft.com/office/officeart/2008/layout/HexagonCluster"/>
    <dgm:cxn modelId="{96A55F6E-59A1-4071-9538-798EF310199D}" type="presParOf" srcId="{3EC3CC8B-E5B3-49A7-8F31-E897B418D634}" destId="{AB0DF690-2D4D-4B2C-A003-6B2D29E5891D}" srcOrd="0" destOrd="0" presId="urn:microsoft.com/office/officeart/2008/layout/HexagonCluster"/>
    <dgm:cxn modelId="{14E58124-FD47-4514-B0FA-102C4D25459D}" type="presParOf" srcId="{AB0DF690-2D4D-4B2C-A003-6B2D29E5891D}" destId="{77B72EDB-9771-444B-A029-DB49FE71E496}" srcOrd="0" destOrd="0" presId="urn:microsoft.com/office/officeart/2008/layout/HexagonCluster"/>
    <dgm:cxn modelId="{34B39BF9-867C-444A-AA3E-B1FA223DB95A}" type="presParOf" srcId="{3EC3CC8B-E5B3-49A7-8F31-E897B418D634}" destId="{56E08DD4-3AA5-4F33-AB54-B7809BBFA1A4}" srcOrd="1" destOrd="0" presId="urn:microsoft.com/office/officeart/2008/layout/HexagonCluster"/>
    <dgm:cxn modelId="{D4D6F469-A993-4AF7-9A35-17E7ECEECFBC}" type="presParOf" srcId="{56E08DD4-3AA5-4F33-AB54-B7809BBFA1A4}" destId="{4590639B-C136-4255-AA8A-71B3C18C89CB}" srcOrd="0" destOrd="0" presId="urn:microsoft.com/office/officeart/2008/layout/HexagonCluster"/>
    <dgm:cxn modelId="{9D2E8ECA-B520-4F02-9A1B-6F669C545C8B}" type="presParOf" srcId="{3EC3CC8B-E5B3-49A7-8F31-E897B418D634}" destId="{14213473-8E7E-4FFC-8ADF-50722175F663}" srcOrd="2" destOrd="0" presId="urn:microsoft.com/office/officeart/2008/layout/HexagonCluster"/>
    <dgm:cxn modelId="{16315EBE-28FB-4278-B5AB-1623BEE97BF0}" type="presParOf" srcId="{14213473-8E7E-4FFC-8ADF-50722175F663}" destId="{5121D28F-6FBA-4463-A56A-3FD40826C77A}" srcOrd="0" destOrd="0" presId="urn:microsoft.com/office/officeart/2008/layout/HexagonCluster"/>
    <dgm:cxn modelId="{2D5AA21B-C72F-4D55-9A5C-8965F3F54D02}" type="presParOf" srcId="{3EC3CC8B-E5B3-49A7-8F31-E897B418D634}" destId="{51CB8E90-CB4F-41AD-B13F-4F076A4D756D}" srcOrd="3" destOrd="0" presId="urn:microsoft.com/office/officeart/2008/layout/HexagonCluster"/>
    <dgm:cxn modelId="{55079A41-1502-413C-BA76-87F6F1306299}" type="presParOf" srcId="{51CB8E90-CB4F-41AD-B13F-4F076A4D756D}" destId="{4883ED98-FB25-4F58-814B-B83A6B71C0D2}" srcOrd="0" destOrd="0" presId="urn:microsoft.com/office/officeart/2008/layout/HexagonCluster"/>
    <dgm:cxn modelId="{A67828C6-9A0F-40FB-AB94-82F2B1CD3F63}" type="presParOf" srcId="{3EC3CC8B-E5B3-49A7-8F31-E897B418D634}" destId="{85A6578A-828A-4158-876C-3BE27D12837D}" srcOrd="4" destOrd="0" presId="urn:microsoft.com/office/officeart/2008/layout/HexagonCluster"/>
    <dgm:cxn modelId="{27C6B2E9-180A-4F6B-B434-57D47935EF72}" type="presParOf" srcId="{85A6578A-828A-4158-876C-3BE27D12837D}" destId="{0BA4F847-A080-4B8C-8FAF-EB809AABACDF}" srcOrd="0" destOrd="0" presId="urn:microsoft.com/office/officeart/2008/layout/HexagonCluster"/>
    <dgm:cxn modelId="{0CC0F7AB-77D1-412B-A742-421AEB59C7EA}" type="presParOf" srcId="{3EC3CC8B-E5B3-49A7-8F31-E897B418D634}" destId="{2DFA498D-5512-4449-A623-47C88306D591}" srcOrd="5" destOrd="0" presId="urn:microsoft.com/office/officeart/2008/layout/HexagonCluster"/>
    <dgm:cxn modelId="{C67047E3-2770-491F-A7DA-8FB7B62BA557}" type="presParOf" srcId="{2DFA498D-5512-4449-A623-47C88306D591}" destId="{E0C7016A-8213-40B4-88A5-8A6BB9499D65}" srcOrd="0" destOrd="0" presId="urn:microsoft.com/office/officeart/2008/layout/HexagonCluster"/>
    <dgm:cxn modelId="{74892023-D9A2-4BC5-A020-23E9AF0160A4}" type="presParOf" srcId="{3EC3CC8B-E5B3-49A7-8F31-E897B418D634}" destId="{67AB6466-430C-42C2-BD9E-687D5071BAEB}" srcOrd="6" destOrd="0" presId="urn:microsoft.com/office/officeart/2008/layout/HexagonCluster"/>
    <dgm:cxn modelId="{28E5BA65-9CB3-485B-A796-D8620F5D925B}" type="presParOf" srcId="{67AB6466-430C-42C2-BD9E-687D5071BAEB}" destId="{5A16995B-A4D3-46B8-8732-FF89383761B4}" srcOrd="0" destOrd="0" presId="urn:microsoft.com/office/officeart/2008/layout/HexagonCluster"/>
    <dgm:cxn modelId="{1CE09C1C-6A6F-4721-8748-360AA278A9AB}" type="presParOf" srcId="{3EC3CC8B-E5B3-49A7-8F31-E897B418D634}" destId="{0774850C-D929-4B39-B42A-9990642780AB}" srcOrd="7" destOrd="0" presId="urn:microsoft.com/office/officeart/2008/layout/HexagonCluster"/>
    <dgm:cxn modelId="{6ABE7510-887C-446B-AC7F-1D4337A39FD7}" type="presParOf" srcId="{0774850C-D929-4B39-B42A-9990642780AB}" destId="{07009888-CE0F-4988-A3F4-8B57F8DD4F9A}" srcOrd="0" destOrd="0" presId="urn:microsoft.com/office/officeart/2008/layout/HexagonCluster"/>
    <dgm:cxn modelId="{3F7DFF81-4E30-4F67-AC98-4BB87DB92E6E}" type="presParOf" srcId="{3EC3CC8B-E5B3-49A7-8F31-E897B418D634}" destId="{BDBC5ABB-2918-4F72-8BAD-60ECA27DED9A}" srcOrd="8" destOrd="0" presId="urn:microsoft.com/office/officeart/2008/layout/HexagonCluster"/>
    <dgm:cxn modelId="{68578623-4747-4893-9615-246D3E3E9764}" type="presParOf" srcId="{BDBC5ABB-2918-4F72-8BAD-60ECA27DED9A}" destId="{28BD07BA-A2DC-408C-A8A5-6A79C7EC70F9}" srcOrd="0" destOrd="0" presId="urn:microsoft.com/office/officeart/2008/layout/HexagonCluster"/>
    <dgm:cxn modelId="{515FB6D3-6008-4A98-8725-3DC391981C57}" type="presParOf" srcId="{3EC3CC8B-E5B3-49A7-8F31-E897B418D634}" destId="{4B974EAC-5831-44FE-9F9A-988F16631585}" srcOrd="9" destOrd="0" presId="urn:microsoft.com/office/officeart/2008/layout/HexagonCluster"/>
    <dgm:cxn modelId="{C2AE9C6E-0A10-429A-8902-AC3C7077F96E}" type="presParOf" srcId="{4B974EAC-5831-44FE-9F9A-988F16631585}" destId="{6B2B0348-A6F2-45A1-B682-EF1099190BF4}" srcOrd="0" destOrd="0" presId="urn:microsoft.com/office/officeart/2008/layout/HexagonCluster"/>
    <dgm:cxn modelId="{46554E6A-2D71-4F50-89BC-CEF5C0B54623}" type="presParOf" srcId="{3EC3CC8B-E5B3-49A7-8F31-E897B418D634}" destId="{3361C90F-BD43-4C65-BB31-9E0DD8820062}" srcOrd="10" destOrd="0" presId="urn:microsoft.com/office/officeart/2008/layout/HexagonCluster"/>
    <dgm:cxn modelId="{71521702-53DF-4BCA-AD80-0C3E2A70029A}" type="presParOf" srcId="{3361C90F-BD43-4C65-BB31-9E0DD8820062}" destId="{4D872708-6380-4248-8087-CA002DA09E6B}" srcOrd="0" destOrd="0" presId="urn:microsoft.com/office/officeart/2008/layout/HexagonCluster"/>
    <dgm:cxn modelId="{65499A88-D98E-4E51-A9C6-D24D5DD4DACE}" type="presParOf" srcId="{3EC3CC8B-E5B3-49A7-8F31-E897B418D634}" destId="{2CDAEEF2-912A-4A56-978F-7C055489EC06}" srcOrd="11" destOrd="0" presId="urn:microsoft.com/office/officeart/2008/layout/HexagonCluster"/>
    <dgm:cxn modelId="{91EBB00D-FA84-4DE6-81E9-3947C87769FB}" type="presParOf" srcId="{2CDAEEF2-912A-4A56-978F-7C055489EC06}" destId="{9F708745-AB95-4DD7-A50F-88EA5DC0B62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39D13C-8877-4AF4-BD2F-0EC57E73E882}" type="doc">
      <dgm:prSet loTypeId="urn:microsoft.com/office/officeart/2008/layout/HexagonCluster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A99183C-EC02-4062-B657-5CC42591DF15}">
      <dgm:prSet phldrT="[Text]"/>
      <dgm:spPr>
        <a:solidFill>
          <a:srgbClr val="92D050"/>
        </a:solidFill>
      </dgm:spPr>
      <dgm:t>
        <a:bodyPr/>
        <a:lstStyle/>
        <a:p>
          <a:r>
            <a:rPr lang="el-GR" b="1" dirty="0"/>
            <a:t>ΑΝΤΙΜΕΤΩΠΙΣΗ ΔΥΣΚΟΛΙΩΝ – ΠΡΟΒΛΗΜΑΤΩΝ </a:t>
          </a:r>
          <a:endParaRPr lang="en-US" b="1" dirty="0"/>
        </a:p>
      </dgm:t>
    </dgm:pt>
    <dgm:pt modelId="{34F9EC11-295D-4446-81C5-8082F10E10C2}" type="parTrans" cxnId="{BA91E7A9-6151-4885-B23A-ABC86CC73E35}">
      <dgm:prSet/>
      <dgm:spPr/>
      <dgm:t>
        <a:bodyPr/>
        <a:lstStyle/>
        <a:p>
          <a:endParaRPr lang="en-US"/>
        </a:p>
      </dgm:t>
    </dgm:pt>
    <dgm:pt modelId="{2E308D54-10D0-4B05-8418-A1A209F86116}" type="sibTrans" cxnId="{BA91E7A9-6151-4885-B23A-ABC86CC73E35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n-US"/>
        </a:p>
      </dgm:t>
    </dgm:pt>
    <dgm:pt modelId="{89C1510E-EC2D-4E5E-BE23-D12AB34ADF8B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l-GR" b="1" dirty="0"/>
            <a:t>ΣΥΝΕΡΓΑΣΙΑ ΑΛΛΗΛΟΣΤΗΡΙΞΗ ΠΡΟΣΩΠΙΚΟΥ </a:t>
          </a:r>
          <a:endParaRPr lang="en-US" b="1" dirty="0"/>
        </a:p>
      </dgm:t>
    </dgm:pt>
    <dgm:pt modelId="{4F6E5B61-F037-486B-8339-81C4D29095B0}" type="parTrans" cxnId="{FB6CCCED-2F7E-4B9D-B6B1-FE2C15D88A51}">
      <dgm:prSet/>
      <dgm:spPr/>
      <dgm:t>
        <a:bodyPr/>
        <a:lstStyle/>
        <a:p>
          <a:endParaRPr lang="en-US"/>
        </a:p>
      </dgm:t>
    </dgm:pt>
    <dgm:pt modelId="{9060ADCD-08C0-43FC-9134-5555824F5EDB}" type="sibTrans" cxnId="{FB6CCCED-2F7E-4B9D-B6B1-FE2C15D88A51}">
      <dgm:prSet/>
      <dgm:spPr/>
      <dgm:t>
        <a:bodyPr/>
        <a:lstStyle/>
        <a:p>
          <a:endParaRPr lang="en-US"/>
        </a:p>
      </dgm:t>
    </dgm:pt>
    <dgm:pt modelId="{C3DD07CC-178D-4954-A440-FA762B3265B6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" b="1"/>
            <a:t>Ε</a:t>
          </a:r>
          <a:endParaRPr lang="en-US" b="1" dirty="0"/>
        </a:p>
      </dgm:t>
    </dgm:pt>
    <dgm:pt modelId="{90B7E1EE-D6DE-4B72-A77C-2A9319EDB488}" type="sibTrans" cxnId="{8890579D-5DBF-40F3-87AA-A0C0AD14CB29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</dgm:pt>
    <dgm:pt modelId="{49E3FECA-0C24-4EB6-ADD9-33FD897B0AFB}" type="parTrans" cxnId="{8890579D-5DBF-40F3-87AA-A0C0AD14CB29}">
      <dgm:prSet/>
      <dgm:spPr/>
      <dgm:t>
        <a:bodyPr/>
        <a:lstStyle/>
        <a:p>
          <a:endParaRPr lang="en-US"/>
        </a:p>
      </dgm:t>
    </dgm:pt>
    <dgm:pt modelId="{3EC3CC8B-E5B3-49A7-8F31-E897B418D634}" type="pres">
      <dgm:prSet presAssocID="{4E39D13C-8877-4AF4-BD2F-0EC57E73E882}" presName="Name0" presStyleCnt="0">
        <dgm:presLayoutVars>
          <dgm:chMax val="21"/>
          <dgm:chPref val="21"/>
        </dgm:presLayoutVars>
      </dgm:prSet>
      <dgm:spPr/>
    </dgm:pt>
    <dgm:pt modelId="{AB0DF690-2D4D-4B2C-A003-6B2D29E5891D}" type="pres">
      <dgm:prSet presAssocID="{C3DD07CC-178D-4954-A440-FA762B3265B6}" presName="text1" presStyleCnt="0"/>
      <dgm:spPr/>
    </dgm:pt>
    <dgm:pt modelId="{77B72EDB-9771-444B-A029-DB49FE71E496}" type="pres">
      <dgm:prSet presAssocID="{C3DD07CC-178D-4954-A440-FA762B3265B6}" presName="textRepeatNode" presStyleLbl="alignNode1" presStyleIdx="0" presStyleCnt="3" custScaleX="68086" custScaleY="83971" custLinFactX="78007" custLinFactNeighborX="100000" custLinFactNeighborY="33144">
        <dgm:presLayoutVars>
          <dgm:chMax val="0"/>
          <dgm:chPref val="0"/>
          <dgm:bulletEnabled val="1"/>
        </dgm:presLayoutVars>
      </dgm:prSet>
      <dgm:spPr/>
    </dgm:pt>
    <dgm:pt modelId="{56E08DD4-3AA5-4F33-AB54-B7809BBFA1A4}" type="pres">
      <dgm:prSet presAssocID="{C3DD07CC-178D-4954-A440-FA762B3265B6}" presName="textaccent1" presStyleCnt="0"/>
      <dgm:spPr/>
    </dgm:pt>
    <dgm:pt modelId="{4590639B-C136-4255-AA8A-71B3C18C89CB}" type="pres">
      <dgm:prSet presAssocID="{C3DD07CC-178D-4954-A440-FA762B3265B6}" presName="accentRepeatNode" presStyleLbl="solidAlignAcc1" presStyleIdx="0" presStyleCnt="6"/>
      <dgm:spPr/>
    </dgm:pt>
    <dgm:pt modelId="{14213473-8E7E-4FFC-8ADF-50722175F663}" type="pres">
      <dgm:prSet presAssocID="{90B7E1EE-D6DE-4B72-A77C-2A9319EDB488}" presName="image1" presStyleCnt="0"/>
      <dgm:spPr/>
    </dgm:pt>
    <dgm:pt modelId="{5121D28F-6FBA-4463-A56A-3FD40826C77A}" type="pres">
      <dgm:prSet presAssocID="{90B7E1EE-D6DE-4B72-A77C-2A9319EDB488}" presName="imageRepeatNode" presStyleLbl="alignAcc1" presStyleIdx="0" presStyleCnt="3" custScaleX="68828" custScaleY="62160" custLinFactNeighborX="98578" custLinFactNeighborY="95733"/>
      <dgm:spPr/>
    </dgm:pt>
    <dgm:pt modelId="{51CB8E90-CB4F-41AD-B13F-4F076A4D756D}" type="pres">
      <dgm:prSet presAssocID="{90B7E1EE-D6DE-4B72-A77C-2A9319EDB488}" presName="imageaccent1" presStyleCnt="0"/>
      <dgm:spPr/>
    </dgm:pt>
    <dgm:pt modelId="{4883ED98-FB25-4F58-814B-B83A6B71C0D2}" type="pres">
      <dgm:prSet presAssocID="{90B7E1EE-D6DE-4B72-A77C-2A9319EDB488}" presName="accentRepeatNode" presStyleLbl="solidAlignAcc1" presStyleIdx="1" presStyleCnt="6"/>
      <dgm:spPr/>
    </dgm:pt>
    <dgm:pt modelId="{85A6578A-828A-4158-876C-3BE27D12837D}" type="pres">
      <dgm:prSet presAssocID="{5A99183C-EC02-4062-B657-5CC42591DF15}" presName="text2" presStyleCnt="0"/>
      <dgm:spPr/>
    </dgm:pt>
    <dgm:pt modelId="{0BA4F847-A080-4B8C-8FAF-EB809AABACDF}" type="pres">
      <dgm:prSet presAssocID="{5A99183C-EC02-4062-B657-5CC42591DF15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2DFA498D-5512-4449-A623-47C88306D591}" type="pres">
      <dgm:prSet presAssocID="{5A99183C-EC02-4062-B657-5CC42591DF15}" presName="textaccent2" presStyleCnt="0"/>
      <dgm:spPr/>
    </dgm:pt>
    <dgm:pt modelId="{E0C7016A-8213-40B4-88A5-8A6BB9499D65}" type="pres">
      <dgm:prSet presAssocID="{5A99183C-EC02-4062-B657-5CC42591DF15}" presName="accentRepeatNode" presStyleLbl="solidAlignAcc1" presStyleIdx="2" presStyleCnt="6"/>
      <dgm:spPr/>
    </dgm:pt>
    <dgm:pt modelId="{67AB6466-430C-42C2-BD9E-687D5071BAEB}" type="pres">
      <dgm:prSet presAssocID="{2E308D54-10D0-4B05-8418-A1A209F86116}" presName="image2" presStyleCnt="0"/>
      <dgm:spPr/>
    </dgm:pt>
    <dgm:pt modelId="{5A16995B-A4D3-46B8-8732-FF89383761B4}" type="pres">
      <dgm:prSet presAssocID="{2E308D54-10D0-4B05-8418-A1A209F86116}" presName="imageRepeatNode" presStyleLbl="alignAcc1" presStyleIdx="1" presStyleCnt="3" custScaleX="72149" custScaleY="60047" custLinFactNeighborX="-80864" custLinFactNeighborY="56453"/>
      <dgm:spPr/>
    </dgm:pt>
    <dgm:pt modelId="{0774850C-D929-4B39-B42A-9990642780AB}" type="pres">
      <dgm:prSet presAssocID="{2E308D54-10D0-4B05-8418-A1A209F86116}" presName="imageaccent2" presStyleCnt="0"/>
      <dgm:spPr/>
    </dgm:pt>
    <dgm:pt modelId="{07009888-CE0F-4988-A3F4-8B57F8DD4F9A}" type="pres">
      <dgm:prSet presAssocID="{2E308D54-10D0-4B05-8418-A1A209F86116}" presName="accentRepeatNode" presStyleLbl="solidAlignAcc1" presStyleIdx="3" presStyleCnt="6" custLinFactX="216783" custLinFactY="277385" custLinFactNeighborX="300000" custLinFactNeighborY="300000"/>
      <dgm:spPr/>
    </dgm:pt>
    <dgm:pt modelId="{BDBC5ABB-2918-4F72-8BAD-60ECA27DED9A}" type="pres">
      <dgm:prSet presAssocID="{89C1510E-EC2D-4E5E-BE23-D12AB34ADF8B}" presName="text3" presStyleCnt="0"/>
      <dgm:spPr/>
    </dgm:pt>
    <dgm:pt modelId="{28BD07BA-A2DC-408C-A8A5-6A79C7EC70F9}" type="pres">
      <dgm:prSet presAssocID="{89C1510E-EC2D-4E5E-BE23-D12AB34ADF8B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4B974EAC-5831-44FE-9F9A-988F16631585}" type="pres">
      <dgm:prSet presAssocID="{89C1510E-EC2D-4E5E-BE23-D12AB34ADF8B}" presName="textaccent3" presStyleCnt="0"/>
      <dgm:spPr/>
    </dgm:pt>
    <dgm:pt modelId="{6B2B0348-A6F2-45A1-B682-EF1099190BF4}" type="pres">
      <dgm:prSet presAssocID="{89C1510E-EC2D-4E5E-BE23-D12AB34ADF8B}" presName="accentRepeatNode" presStyleLbl="solidAlignAcc1" presStyleIdx="4" presStyleCnt="6"/>
      <dgm:spPr/>
    </dgm:pt>
    <dgm:pt modelId="{3361C90F-BD43-4C65-BB31-9E0DD8820062}" type="pres">
      <dgm:prSet presAssocID="{9060ADCD-08C0-43FC-9134-5555824F5EDB}" presName="image3" presStyleCnt="0"/>
      <dgm:spPr/>
    </dgm:pt>
    <dgm:pt modelId="{4D872708-6380-4248-8087-CA002DA09E6B}" type="pres">
      <dgm:prSet presAssocID="{9060ADCD-08C0-43FC-9134-5555824F5EDB}" presName="imageRepeatNode" presStyleLbl="alignAcc1" presStyleIdx="2" presStyleCnt="3" custScaleX="92306" custScaleY="95599"/>
      <dgm:spPr/>
    </dgm:pt>
    <dgm:pt modelId="{2CDAEEF2-912A-4A56-978F-7C055489EC06}" type="pres">
      <dgm:prSet presAssocID="{9060ADCD-08C0-43FC-9134-5555824F5EDB}" presName="imageaccent3" presStyleCnt="0"/>
      <dgm:spPr/>
    </dgm:pt>
    <dgm:pt modelId="{9F708745-AB95-4DD7-A50F-88EA5DC0B622}" type="pres">
      <dgm:prSet presAssocID="{9060ADCD-08C0-43FC-9134-5555824F5EDB}" presName="accentRepeatNode" presStyleLbl="solidAlignAcc1" presStyleIdx="5" presStyleCnt="6"/>
      <dgm:spPr/>
    </dgm:pt>
  </dgm:ptLst>
  <dgm:cxnLst>
    <dgm:cxn modelId="{61900A22-2F31-478A-8354-6228A54F16FA}" type="presOf" srcId="{9060ADCD-08C0-43FC-9134-5555824F5EDB}" destId="{4D872708-6380-4248-8087-CA002DA09E6B}" srcOrd="0" destOrd="0" presId="urn:microsoft.com/office/officeart/2008/layout/HexagonCluster"/>
    <dgm:cxn modelId="{C5E1FB3F-38A7-41D1-ADC0-A40937C9DA9E}" type="presOf" srcId="{2E308D54-10D0-4B05-8418-A1A209F86116}" destId="{5A16995B-A4D3-46B8-8732-FF89383761B4}" srcOrd="0" destOrd="0" presId="urn:microsoft.com/office/officeart/2008/layout/HexagonCluster"/>
    <dgm:cxn modelId="{7FE62840-B2B2-40D4-A4BF-49A55134BC42}" type="presOf" srcId="{C3DD07CC-178D-4954-A440-FA762B3265B6}" destId="{77B72EDB-9771-444B-A029-DB49FE71E496}" srcOrd="0" destOrd="0" presId="urn:microsoft.com/office/officeart/2008/layout/HexagonCluster"/>
    <dgm:cxn modelId="{F244A577-9964-4EA8-AE0E-C19A53796865}" type="presOf" srcId="{89C1510E-EC2D-4E5E-BE23-D12AB34ADF8B}" destId="{28BD07BA-A2DC-408C-A8A5-6A79C7EC70F9}" srcOrd="0" destOrd="0" presId="urn:microsoft.com/office/officeart/2008/layout/HexagonCluster"/>
    <dgm:cxn modelId="{A58E228D-EB27-4B4B-8C49-69A9DC4C2539}" type="presOf" srcId="{4E39D13C-8877-4AF4-BD2F-0EC57E73E882}" destId="{3EC3CC8B-E5B3-49A7-8F31-E897B418D634}" srcOrd="0" destOrd="0" presId="urn:microsoft.com/office/officeart/2008/layout/HexagonCluster"/>
    <dgm:cxn modelId="{8890579D-5DBF-40F3-87AA-A0C0AD14CB29}" srcId="{4E39D13C-8877-4AF4-BD2F-0EC57E73E882}" destId="{C3DD07CC-178D-4954-A440-FA762B3265B6}" srcOrd="0" destOrd="0" parTransId="{49E3FECA-0C24-4EB6-ADD9-33FD897B0AFB}" sibTransId="{90B7E1EE-D6DE-4B72-A77C-2A9319EDB488}"/>
    <dgm:cxn modelId="{BA91E7A9-6151-4885-B23A-ABC86CC73E35}" srcId="{4E39D13C-8877-4AF4-BD2F-0EC57E73E882}" destId="{5A99183C-EC02-4062-B657-5CC42591DF15}" srcOrd="1" destOrd="0" parTransId="{34F9EC11-295D-4446-81C5-8082F10E10C2}" sibTransId="{2E308D54-10D0-4B05-8418-A1A209F86116}"/>
    <dgm:cxn modelId="{484939D9-9D7C-485D-9FA6-E9401587F2EC}" type="presOf" srcId="{5A99183C-EC02-4062-B657-5CC42591DF15}" destId="{0BA4F847-A080-4B8C-8FAF-EB809AABACDF}" srcOrd="0" destOrd="0" presId="urn:microsoft.com/office/officeart/2008/layout/HexagonCluster"/>
    <dgm:cxn modelId="{FB6CCCED-2F7E-4B9D-B6B1-FE2C15D88A51}" srcId="{4E39D13C-8877-4AF4-BD2F-0EC57E73E882}" destId="{89C1510E-EC2D-4E5E-BE23-D12AB34ADF8B}" srcOrd="2" destOrd="0" parTransId="{4F6E5B61-F037-486B-8339-81C4D29095B0}" sibTransId="{9060ADCD-08C0-43FC-9134-5555824F5EDB}"/>
    <dgm:cxn modelId="{FFA051FA-0EE3-4E3E-BE18-901EAED9BC7E}" type="presOf" srcId="{90B7E1EE-D6DE-4B72-A77C-2A9319EDB488}" destId="{5121D28F-6FBA-4463-A56A-3FD40826C77A}" srcOrd="0" destOrd="0" presId="urn:microsoft.com/office/officeart/2008/layout/HexagonCluster"/>
    <dgm:cxn modelId="{9B505F1F-11A9-4508-8DA8-35E0DC596677}" type="presParOf" srcId="{3EC3CC8B-E5B3-49A7-8F31-E897B418D634}" destId="{AB0DF690-2D4D-4B2C-A003-6B2D29E5891D}" srcOrd="0" destOrd="0" presId="urn:microsoft.com/office/officeart/2008/layout/HexagonCluster"/>
    <dgm:cxn modelId="{14BCCA16-8816-484B-9951-FF18FDA37BC6}" type="presParOf" srcId="{AB0DF690-2D4D-4B2C-A003-6B2D29E5891D}" destId="{77B72EDB-9771-444B-A029-DB49FE71E496}" srcOrd="0" destOrd="0" presId="urn:microsoft.com/office/officeart/2008/layout/HexagonCluster"/>
    <dgm:cxn modelId="{BFA17C38-D041-4538-A483-B93AE912BDC1}" type="presParOf" srcId="{3EC3CC8B-E5B3-49A7-8F31-E897B418D634}" destId="{56E08DD4-3AA5-4F33-AB54-B7809BBFA1A4}" srcOrd="1" destOrd="0" presId="urn:microsoft.com/office/officeart/2008/layout/HexagonCluster"/>
    <dgm:cxn modelId="{5C41F56F-E9B0-41AB-9388-76129673646D}" type="presParOf" srcId="{56E08DD4-3AA5-4F33-AB54-B7809BBFA1A4}" destId="{4590639B-C136-4255-AA8A-71B3C18C89CB}" srcOrd="0" destOrd="0" presId="urn:microsoft.com/office/officeart/2008/layout/HexagonCluster"/>
    <dgm:cxn modelId="{777FB92F-9E65-4E93-AFE1-CE8EA32D36CD}" type="presParOf" srcId="{3EC3CC8B-E5B3-49A7-8F31-E897B418D634}" destId="{14213473-8E7E-4FFC-8ADF-50722175F663}" srcOrd="2" destOrd="0" presId="urn:microsoft.com/office/officeart/2008/layout/HexagonCluster"/>
    <dgm:cxn modelId="{6B667EF5-720A-4E39-93F4-B40F38B9A90D}" type="presParOf" srcId="{14213473-8E7E-4FFC-8ADF-50722175F663}" destId="{5121D28F-6FBA-4463-A56A-3FD40826C77A}" srcOrd="0" destOrd="0" presId="urn:microsoft.com/office/officeart/2008/layout/HexagonCluster"/>
    <dgm:cxn modelId="{E5048A4D-6680-4A14-A1C0-2556F275C4E3}" type="presParOf" srcId="{3EC3CC8B-E5B3-49A7-8F31-E897B418D634}" destId="{51CB8E90-CB4F-41AD-B13F-4F076A4D756D}" srcOrd="3" destOrd="0" presId="urn:microsoft.com/office/officeart/2008/layout/HexagonCluster"/>
    <dgm:cxn modelId="{0D42C412-4C3A-4750-8083-3606F24B0D26}" type="presParOf" srcId="{51CB8E90-CB4F-41AD-B13F-4F076A4D756D}" destId="{4883ED98-FB25-4F58-814B-B83A6B71C0D2}" srcOrd="0" destOrd="0" presId="urn:microsoft.com/office/officeart/2008/layout/HexagonCluster"/>
    <dgm:cxn modelId="{3E40EF3C-E56C-4E72-974A-E1EFB8FFE9F6}" type="presParOf" srcId="{3EC3CC8B-E5B3-49A7-8F31-E897B418D634}" destId="{85A6578A-828A-4158-876C-3BE27D12837D}" srcOrd="4" destOrd="0" presId="urn:microsoft.com/office/officeart/2008/layout/HexagonCluster"/>
    <dgm:cxn modelId="{66628572-DF62-40B4-9175-CD6AD5EA8A1C}" type="presParOf" srcId="{85A6578A-828A-4158-876C-3BE27D12837D}" destId="{0BA4F847-A080-4B8C-8FAF-EB809AABACDF}" srcOrd="0" destOrd="0" presId="urn:microsoft.com/office/officeart/2008/layout/HexagonCluster"/>
    <dgm:cxn modelId="{57DE3121-182D-4EE2-A4E1-A4D25A0ABCDA}" type="presParOf" srcId="{3EC3CC8B-E5B3-49A7-8F31-E897B418D634}" destId="{2DFA498D-5512-4449-A623-47C88306D591}" srcOrd="5" destOrd="0" presId="urn:microsoft.com/office/officeart/2008/layout/HexagonCluster"/>
    <dgm:cxn modelId="{5FF6E080-8C9F-4168-A89F-A8B31344D40D}" type="presParOf" srcId="{2DFA498D-5512-4449-A623-47C88306D591}" destId="{E0C7016A-8213-40B4-88A5-8A6BB9499D65}" srcOrd="0" destOrd="0" presId="urn:microsoft.com/office/officeart/2008/layout/HexagonCluster"/>
    <dgm:cxn modelId="{1D9FF0ED-6217-49F7-8C3D-9BC86CCCED37}" type="presParOf" srcId="{3EC3CC8B-E5B3-49A7-8F31-E897B418D634}" destId="{67AB6466-430C-42C2-BD9E-687D5071BAEB}" srcOrd="6" destOrd="0" presId="urn:microsoft.com/office/officeart/2008/layout/HexagonCluster"/>
    <dgm:cxn modelId="{5233CE03-1F80-47D4-8573-F80E43407358}" type="presParOf" srcId="{67AB6466-430C-42C2-BD9E-687D5071BAEB}" destId="{5A16995B-A4D3-46B8-8732-FF89383761B4}" srcOrd="0" destOrd="0" presId="urn:microsoft.com/office/officeart/2008/layout/HexagonCluster"/>
    <dgm:cxn modelId="{2C43F5BB-9A16-4A38-9317-F10CD14EC64C}" type="presParOf" srcId="{3EC3CC8B-E5B3-49A7-8F31-E897B418D634}" destId="{0774850C-D929-4B39-B42A-9990642780AB}" srcOrd="7" destOrd="0" presId="urn:microsoft.com/office/officeart/2008/layout/HexagonCluster"/>
    <dgm:cxn modelId="{74735083-51B9-4349-A1B1-C496E54DCD25}" type="presParOf" srcId="{0774850C-D929-4B39-B42A-9990642780AB}" destId="{07009888-CE0F-4988-A3F4-8B57F8DD4F9A}" srcOrd="0" destOrd="0" presId="urn:microsoft.com/office/officeart/2008/layout/HexagonCluster"/>
    <dgm:cxn modelId="{97FE1E6D-1155-41EE-B546-DB92D370DA82}" type="presParOf" srcId="{3EC3CC8B-E5B3-49A7-8F31-E897B418D634}" destId="{BDBC5ABB-2918-4F72-8BAD-60ECA27DED9A}" srcOrd="8" destOrd="0" presId="urn:microsoft.com/office/officeart/2008/layout/HexagonCluster"/>
    <dgm:cxn modelId="{FF59D8FF-9EFD-4D0D-8145-8FE9A6C49FFB}" type="presParOf" srcId="{BDBC5ABB-2918-4F72-8BAD-60ECA27DED9A}" destId="{28BD07BA-A2DC-408C-A8A5-6A79C7EC70F9}" srcOrd="0" destOrd="0" presId="urn:microsoft.com/office/officeart/2008/layout/HexagonCluster"/>
    <dgm:cxn modelId="{9D3AED5F-D056-4E7F-8D35-53A406EEDC9A}" type="presParOf" srcId="{3EC3CC8B-E5B3-49A7-8F31-E897B418D634}" destId="{4B974EAC-5831-44FE-9F9A-988F16631585}" srcOrd="9" destOrd="0" presId="urn:microsoft.com/office/officeart/2008/layout/HexagonCluster"/>
    <dgm:cxn modelId="{4085CF61-64BF-44B1-A10A-D41789A09239}" type="presParOf" srcId="{4B974EAC-5831-44FE-9F9A-988F16631585}" destId="{6B2B0348-A6F2-45A1-B682-EF1099190BF4}" srcOrd="0" destOrd="0" presId="urn:microsoft.com/office/officeart/2008/layout/HexagonCluster"/>
    <dgm:cxn modelId="{4977D9D5-D1AC-4653-9C2F-EE44E521BE05}" type="presParOf" srcId="{3EC3CC8B-E5B3-49A7-8F31-E897B418D634}" destId="{3361C90F-BD43-4C65-BB31-9E0DD8820062}" srcOrd="10" destOrd="0" presId="urn:microsoft.com/office/officeart/2008/layout/HexagonCluster"/>
    <dgm:cxn modelId="{E9F53B43-3B4A-4EB7-A8B3-D22615252BE7}" type="presParOf" srcId="{3361C90F-BD43-4C65-BB31-9E0DD8820062}" destId="{4D872708-6380-4248-8087-CA002DA09E6B}" srcOrd="0" destOrd="0" presId="urn:microsoft.com/office/officeart/2008/layout/HexagonCluster"/>
    <dgm:cxn modelId="{1B2B5E67-484F-4EC7-9B1B-BDDDDFA80EFB}" type="presParOf" srcId="{3EC3CC8B-E5B3-49A7-8F31-E897B418D634}" destId="{2CDAEEF2-912A-4A56-978F-7C055489EC06}" srcOrd="11" destOrd="0" presId="urn:microsoft.com/office/officeart/2008/layout/HexagonCluster"/>
    <dgm:cxn modelId="{38531060-F2A1-40F3-B72F-0541816110DD}" type="presParOf" srcId="{2CDAEEF2-912A-4A56-978F-7C055489EC06}" destId="{9F708745-AB95-4DD7-A50F-88EA5DC0B622}" srcOrd="0" destOrd="0" presId="urn:microsoft.com/office/officeart/2008/layout/HexagonCluster"/>
  </dgm:cxnLst>
  <dgm:bg>
    <a:noFill/>
  </dgm:bg>
  <dgm:whole/>
  <dgm:extLst>
    <a:ext uri="http://schemas.microsoft.com/office/drawing/2008/diagram">
      <dsp:dataModelExt xmlns:dsp="http://schemas.microsoft.com/office/drawing/2008/diagram" relId="rId3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F13C9-F4A1-462A-AD4E-A1DC416F2F43}">
      <dsp:nvSpPr>
        <dsp:cNvPr id="0" name=""/>
        <dsp:cNvSpPr/>
      </dsp:nvSpPr>
      <dsp:spPr>
        <a:xfrm rot="5400000">
          <a:off x="-411317" y="422337"/>
          <a:ext cx="2742115" cy="191948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kern="1200" dirty="0"/>
            <a:t>ΠΟΤΑΜΙΑ</a:t>
          </a:r>
          <a:r>
            <a:rPr lang="el-GR" sz="1600" kern="1200" dirty="0"/>
            <a:t> </a:t>
          </a:r>
          <a:endParaRPr lang="en-US" sz="1600" kern="1200" dirty="0"/>
        </a:p>
      </dsp:txBody>
      <dsp:txXfrm rot="-5400000">
        <a:off x="1" y="970759"/>
        <a:ext cx="1919480" cy="822635"/>
      </dsp:txXfrm>
    </dsp:sp>
    <dsp:sp modelId="{E0920309-E149-4F3D-AE8E-621E9401B001}">
      <dsp:nvSpPr>
        <dsp:cNvPr id="0" name=""/>
        <dsp:cNvSpPr/>
      </dsp:nvSpPr>
      <dsp:spPr>
        <a:xfrm rot="5400000">
          <a:off x="6910066" y="-4862713"/>
          <a:ext cx="1548670" cy="11529841"/>
        </a:xfrm>
        <a:prstGeom prst="round2SameRect">
          <a:avLst/>
        </a:prstGeom>
        <a:solidFill>
          <a:schemeClr val="bg1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800" b="1" kern="1200" dirty="0">
              <a:solidFill>
                <a:schemeClr val="bg2">
                  <a:lumMod val="50000"/>
                </a:schemeClr>
              </a:solidFill>
            </a:rPr>
            <a:t>Η κοινότητα Ποταμιάς βρίσκεται σε μια ακριτική αγροτική περιοχή. </a:t>
          </a:r>
          <a:endParaRPr lang="en-US" sz="2800" b="1" kern="1200" dirty="0">
            <a:solidFill>
              <a:schemeClr val="bg2">
                <a:lumMod val="50000"/>
              </a:schemeClr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800" b="1" kern="1200" dirty="0">
              <a:solidFill>
                <a:schemeClr val="bg2">
                  <a:lumMod val="50000"/>
                </a:schemeClr>
              </a:solidFill>
            </a:rPr>
            <a:t>Είναι το μοναδικό χωριό στην Κύπρο στο οποίο παρατηρείται ειρηνική συνύπαρξη Ελληνοκυπρίων και Τουρκοκυπρίων. </a:t>
          </a:r>
          <a:endParaRPr lang="en-US" sz="2800" b="1" kern="1200" dirty="0">
            <a:solidFill>
              <a:schemeClr val="bg2">
                <a:lumMod val="50000"/>
              </a:schemeClr>
            </a:solidFill>
          </a:endParaRPr>
        </a:p>
      </dsp:txBody>
      <dsp:txXfrm rot="-5400000">
        <a:off x="1919481" y="203472"/>
        <a:ext cx="11454241" cy="1397470"/>
      </dsp:txXfrm>
    </dsp:sp>
    <dsp:sp modelId="{3E9BB3D0-F67F-4AA1-9528-F4EC3C0F003C}">
      <dsp:nvSpPr>
        <dsp:cNvPr id="0" name=""/>
        <dsp:cNvSpPr/>
      </dsp:nvSpPr>
      <dsp:spPr>
        <a:xfrm rot="5400000">
          <a:off x="-411317" y="2988901"/>
          <a:ext cx="2742115" cy="191948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/>
            <a:t>SELFIE</a:t>
          </a:r>
        </a:p>
      </dsp:txBody>
      <dsp:txXfrm rot="-5400000">
        <a:off x="1" y="3537323"/>
        <a:ext cx="1919480" cy="822635"/>
      </dsp:txXfrm>
    </dsp:sp>
    <dsp:sp modelId="{EBD33A5C-0222-4E52-9B18-D98742D13B72}">
      <dsp:nvSpPr>
        <dsp:cNvPr id="0" name=""/>
        <dsp:cNvSpPr/>
      </dsp:nvSpPr>
      <dsp:spPr>
        <a:xfrm rot="5400000">
          <a:off x="6787679" y="-2296149"/>
          <a:ext cx="1793443" cy="11529841"/>
        </a:xfrm>
        <a:prstGeom prst="round2SameRect">
          <a:avLst/>
        </a:prstGeom>
        <a:solidFill>
          <a:schemeClr val="bg1"/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400" b="1" kern="1200" dirty="0">
              <a:solidFill>
                <a:schemeClr val="accent3">
                  <a:lumMod val="75000"/>
                </a:schemeClr>
              </a:solidFill>
            </a:rPr>
            <a:t>Οι μαθητές έχουν μειωμένες δεξιότητες να χρησιμοποιούν την τεχνολογία για να προάγουν τη μάθησή τους.</a:t>
          </a:r>
          <a:endParaRPr lang="en-US" sz="2400" b="1" kern="1200" dirty="0">
            <a:solidFill>
              <a:schemeClr val="accent3">
                <a:lumMod val="75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400" b="1" kern="1200" dirty="0">
              <a:solidFill>
                <a:schemeClr val="accent3">
                  <a:lumMod val="75000"/>
                </a:schemeClr>
              </a:solidFill>
            </a:rPr>
            <a:t>Έχουν περιορισμένη πρόσβαση σε ψηφιακό  εξοπλισμό στο σπίτι και στο σχολείο.</a:t>
          </a:r>
          <a:endParaRPr lang="en-US" sz="2400" b="1" kern="1200" dirty="0">
            <a:solidFill>
              <a:schemeClr val="accent3">
                <a:lumMod val="75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400" b="1" kern="1200" dirty="0">
              <a:solidFill>
                <a:schemeClr val="accent3">
                  <a:lumMod val="75000"/>
                </a:schemeClr>
              </a:solidFill>
            </a:rPr>
            <a:t>Χρησιμοποιούν την τεχνολογία για σκοπούς διασκέδασης, χωρίς να συνειδητοποιούν τους κινδύνους .</a:t>
          </a:r>
          <a:endParaRPr lang="en-US" sz="2400" b="1" kern="1200" dirty="0">
            <a:solidFill>
              <a:schemeClr val="accent3">
                <a:lumMod val="75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</dsp:txBody>
      <dsp:txXfrm rot="-5400000">
        <a:off x="1919481" y="2659598"/>
        <a:ext cx="11442292" cy="1618345"/>
      </dsp:txXfrm>
    </dsp:sp>
    <dsp:sp modelId="{077037A5-486C-4B25-8059-54B118E517BD}">
      <dsp:nvSpPr>
        <dsp:cNvPr id="0" name=""/>
        <dsp:cNvSpPr/>
      </dsp:nvSpPr>
      <dsp:spPr>
        <a:xfrm rot="5400000">
          <a:off x="-411317" y="5769786"/>
          <a:ext cx="2742115" cy="191948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000" kern="1200" dirty="0"/>
            <a:t>ΣΤΟΧΟΣ</a:t>
          </a:r>
          <a:endParaRPr lang="en-US" sz="4000" kern="1200" dirty="0"/>
        </a:p>
      </dsp:txBody>
      <dsp:txXfrm rot="-5400000">
        <a:off x="1" y="6318208"/>
        <a:ext cx="1919480" cy="822635"/>
      </dsp:txXfrm>
    </dsp:sp>
    <dsp:sp modelId="{4FC6E6D6-D891-4C17-AEC5-5AB8A9AF1EC4}">
      <dsp:nvSpPr>
        <dsp:cNvPr id="0" name=""/>
        <dsp:cNvSpPr/>
      </dsp:nvSpPr>
      <dsp:spPr>
        <a:xfrm rot="5400000">
          <a:off x="6573357" y="686501"/>
          <a:ext cx="2222087" cy="115298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400" b="1" kern="1200" dirty="0">
              <a:solidFill>
                <a:schemeClr val="tx2">
                  <a:lumMod val="50000"/>
                  <a:lumOff val="50000"/>
                </a:schemeClr>
              </a:solidFill>
            </a:rPr>
            <a:t>Η καθημερινή χρήση της τεχνολογίας (πρωινό σχολείο, ολοήμερο απογευματινό σχολείο, βραδινά μαθήματα για την κοινότητα).</a:t>
          </a:r>
          <a:endParaRPr lang="en-US" sz="2400" b="1" kern="1200" dirty="0">
            <a:solidFill>
              <a:schemeClr val="tx2">
                <a:lumMod val="50000"/>
                <a:lumOff val="50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400" b="1" kern="1200" dirty="0">
              <a:solidFill>
                <a:schemeClr val="tx2">
                  <a:lumMod val="50000"/>
                  <a:lumOff val="50000"/>
                </a:schemeClr>
              </a:solidFill>
            </a:rPr>
            <a:t>Επιμόρφωση εκπαιδευτικών για ενσωμάτωση της τεχνολογίας στην διδασκαλία.</a:t>
          </a:r>
          <a:endParaRPr lang="en-US" sz="2400" b="1" kern="1200" dirty="0">
            <a:solidFill>
              <a:schemeClr val="tx2">
                <a:lumMod val="50000"/>
                <a:lumOff val="50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400" b="1" kern="1200" dirty="0">
              <a:solidFill>
                <a:schemeClr val="tx2">
                  <a:lumMod val="50000"/>
                  <a:lumOff val="50000"/>
                </a:schemeClr>
              </a:solidFill>
            </a:rPr>
            <a:t>Ανάπτυξη ψηφιακών δεξιοτήτων για την υποστήριξη και προαγωγή της μάθησης. </a:t>
          </a:r>
          <a:endParaRPr lang="en-US" sz="2400" b="1" kern="1200" dirty="0">
            <a:solidFill>
              <a:schemeClr val="tx2">
                <a:lumMod val="50000"/>
                <a:lumOff val="50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400" b="1" kern="1200" dirty="0">
              <a:solidFill>
                <a:schemeClr val="tx2">
                  <a:lumMod val="50000"/>
                  <a:lumOff val="50000"/>
                </a:schemeClr>
              </a:solidFill>
            </a:rPr>
            <a:t>Να δημιουργηθεί βάση δεδομένων για τις σχέσεις των κατοίκων της κοινότητας (ελληνοκυπρίων και τουρκοκυπρίων ). </a:t>
          </a:r>
          <a:endParaRPr lang="en-US" sz="2400" b="1" kern="1200" dirty="0">
            <a:solidFill>
              <a:schemeClr val="tx2">
                <a:lumMod val="50000"/>
                <a:lumOff val="50000"/>
              </a:schemeClr>
            </a:solidFill>
          </a:endParaRPr>
        </a:p>
      </dsp:txBody>
      <dsp:txXfrm rot="-5400000">
        <a:off x="1919481" y="5448851"/>
        <a:ext cx="11421368" cy="20051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B6A5BC-1887-4E6E-A6E4-366EFD9BCC2D}">
      <dsp:nvSpPr>
        <dsp:cNvPr id="0" name=""/>
        <dsp:cNvSpPr/>
      </dsp:nvSpPr>
      <dsp:spPr>
        <a:xfrm>
          <a:off x="3829614" y="364505"/>
          <a:ext cx="3651001" cy="3651001"/>
        </a:xfrm>
        <a:prstGeom prst="blockArc">
          <a:avLst>
            <a:gd name="adj1" fmla="val 10391934"/>
            <a:gd name="adj2" fmla="val 17772444"/>
            <a:gd name="adj3" fmla="val 463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EF10A0-408D-47B0-A6E5-1829001E4842}">
      <dsp:nvSpPr>
        <dsp:cNvPr id="0" name=""/>
        <dsp:cNvSpPr/>
      </dsp:nvSpPr>
      <dsp:spPr>
        <a:xfrm>
          <a:off x="3810473" y="910349"/>
          <a:ext cx="3651001" cy="3651001"/>
        </a:xfrm>
        <a:prstGeom prst="blockArc">
          <a:avLst>
            <a:gd name="adj1" fmla="val 3175336"/>
            <a:gd name="adj2" fmla="val 11449075"/>
            <a:gd name="adj3" fmla="val 463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E0728F-81AC-4B4D-BFF3-C91B553920B9}">
      <dsp:nvSpPr>
        <dsp:cNvPr id="0" name=""/>
        <dsp:cNvSpPr/>
      </dsp:nvSpPr>
      <dsp:spPr>
        <a:xfrm>
          <a:off x="5626915" y="711257"/>
          <a:ext cx="3651001" cy="3651001"/>
        </a:xfrm>
        <a:prstGeom prst="blockArc">
          <a:avLst>
            <a:gd name="adj1" fmla="val 21069019"/>
            <a:gd name="adj2" fmla="val 6874068"/>
            <a:gd name="adj3" fmla="val 463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8927C3-F99B-4EC0-B85B-EE7AB5A1EF5E}">
      <dsp:nvSpPr>
        <dsp:cNvPr id="0" name=""/>
        <dsp:cNvSpPr/>
      </dsp:nvSpPr>
      <dsp:spPr>
        <a:xfrm>
          <a:off x="5616433" y="241465"/>
          <a:ext cx="3651001" cy="3651001"/>
        </a:xfrm>
        <a:prstGeom prst="blockArc">
          <a:avLst>
            <a:gd name="adj1" fmla="val 14154855"/>
            <a:gd name="adj2" fmla="val 377601"/>
            <a:gd name="adj3" fmla="val 463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FCFE3B-9969-415E-A17F-39C8AE29475B}">
      <dsp:nvSpPr>
        <dsp:cNvPr id="0" name=""/>
        <dsp:cNvSpPr/>
      </dsp:nvSpPr>
      <dsp:spPr>
        <a:xfrm>
          <a:off x="5830852" y="1584430"/>
          <a:ext cx="1680401" cy="16804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>
              <a:solidFill>
                <a:srgbClr val="002060"/>
              </a:solidFill>
            </a:rPr>
            <a:t>ΣΧΟΛΕΙΟ</a:t>
          </a:r>
          <a:endParaRPr lang="en-US" sz="1600" b="1" kern="1200" dirty="0">
            <a:solidFill>
              <a:srgbClr val="002060"/>
            </a:solidFill>
          </a:endParaRPr>
        </a:p>
      </dsp:txBody>
      <dsp:txXfrm>
        <a:off x="6076941" y="1830519"/>
        <a:ext cx="1188223" cy="1188223"/>
      </dsp:txXfrm>
    </dsp:sp>
    <dsp:sp modelId="{BD2BCE8E-DE3D-4B76-8F09-9F915D047D1E}">
      <dsp:nvSpPr>
        <dsp:cNvPr id="0" name=""/>
        <dsp:cNvSpPr/>
      </dsp:nvSpPr>
      <dsp:spPr>
        <a:xfrm>
          <a:off x="4740428" y="2017"/>
          <a:ext cx="3404334" cy="117628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solidFill>
                <a:schemeClr val="bg1"/>
              </a:solidFill>
            </a:rPr>
            <a:t>ΠΑΙΔΑΓΩΓΙΚΟ ΙΝΣΤΙΤΟΥΤΟ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solidFill>
                <a:schemeClr val="bg1"/>
              </a:solidFill>
            </a:rPr>
            <a:t>ΥΠΑΝ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5238981" y="174279"/>
        <a:ext cx="2407228" cy="831757"/>
      </dsp:txXfrm>
    </dsp:sp>
    <dsp:sp modelId="{1FC5AB2E-808C-41F1-B9D6-F5A504C07D3C}">
      <dsp:nvSpPr>
        <dsp:cNvPr id="0" name=""/>
        <dsp:cNvSpPr/>
      </dsp:nvSpPr>
      <dsp:spPr>
        <a:xfrm>
          <a:off x="7860131" y="1674292"/>
          <a:ext cx="2708422" cy="117628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solidFill>
                <a:schemeClr val="bg1"/>
              </a:solidFill>
            </a:rPr>
            <a:t>ΣΥΝΔΕΣΜΟΣ ΓΟΝΕΩΝ 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8256770" y="1846554"/>
        <a:ext cx="1915144" cy="831757"/>
      </dsp:txXfrm>
    </dsp:sp>
    <dsp:sp modelId="{A7A8600C-CDDB-4EC5-85B9-E23A03CBC1AC}">
      <dsp:nvSpPr>
        <dsp:cNvPr id="0" name=""/>
        <dsp:cNvSpPr/>
      </dsp:nvSpPr>
      <dsp:spPr>
        <a:xfrm>
          <a:off x="4973637" y="3570343"/>
          <a:ext cx="3474793" cy="117628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solidFill>
                <a:schemeClr val="bg1"/>
              </a:solidFill>
            </a:rPr>
            <a:t>ΚΟΙΝΟΤΙΚΗ ΑΡΧΗ 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5482509" y="3742605"/>
        <a:ext cx="2457049" cy="831757"/>
      </dsp:txXfrm>
    </dsp:sp>
    <dsp:sp modelId="{93AAF895-4EBC-4340-8180-BA05A55E5196}">
      <dsp:nvSpPr>
        <dsp:cNvPr id="0" name=""/>
        <dsp:cNvSpPr/>
      </dsp:nvSpPr>
      <dsp:spPr>
        <a:xfrm>
          <a:off x="2558663" y="1813032"/>
          <a:ext cx="2651690" cy="117628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solidFill>
                <a:schemeClr val="bg1"/>
              </a:solidFill>
            </a:rPr>
            <a:t>ΣΧΟΛΙΚΗ ΕΦΟΡΕΙΑ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2946994" y="1985294"/>
        <a:ext cx="1875028" cy="8317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B72EDB-9771-444B-A029-DB49FE71E496}">
      <dsp:nvSpPr>
        <dsp:cNvPr id="0" name=""/>
        <dsp:cNvSpPr/>
      </dsp:nvSpPr>
      <dsp:spPr>
        <a:xfrm>
          <a:off x="3121906" y="6792647"/>
          <a:ext cx="3605371" cy="310845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3180" rIns="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400" b="1" kern="1200"/>
            <a:t>ΕΠΙΜΟΡΦΩΣΗ ΠΡΟΣΩΠΙΚΟΥ </a:t>
          </a:r>
          <a:endParaRPr lang="en-US" sz="3400" b="1" kern="1200" dirty="0"/>
        </a:p>
      </dsp:txBody>
      <dsp:txXfrm>
        <a:off x="3681392" y="7275021"/>
        <a:ext cx="2486399" cy="2143710"/>
      </dsp:txXfrm>
    </dsp:sp>
    <dsp:sp modelId="{4590639B-C136-4255-AA8A-71B3C18C89CB}">
      <dsp:nvSpPr>
        <dsp:cNvPr id="0" name=""/>
        <dsp:cNvSpPr/>
      </dsp:nvSpPr>
      <dsp:spPr>
        <a:xfrm>
          <a:off x="3215569" y="8164968"/>
          <a:ext cx="422123" cy="36381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121D28F-6FBA-4463-A56A-3FD40826C77A}">
      <dsp:nvSpPr>
        <dsp:cNvPr id="0" name=""/>
        <dsp:cNvSpPr/>
      </dsp:nvSpPr>
      <dsp:spPr>
        <a:xfrm>
          <a:off x="237377" y="471813"/>
          <a:ext cx="3605371" cy="310845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883ED98-FB25-4F58-814B-B83A6B71C0D2}">
      <dsp:nvSpPr>
        <dsp:cNvPr id="0" name=""/>
        <dsp:cNvSpPr/>
      </dsp:nvSpPr>
      <dsp:spPr>
        <a:xfrm>
          <a:off x="2494494" y="7820861"/>
          <a:ext cx="422123" cy="36381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BA4F847-A080-4B8C-8FAF-EB809AABACDF}">
      <dsp:nvSpPr>
        <dsp:cNvPr id="0" name=""/>
        <dsp:cNvSpPr/>
      </dsp:nvSpPr>
      <dsp:spPr>
        <a:xfrm>
          <a:off x="6193528" y="5086075"/>
          <a:ext cx="3605371" cy="310845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3180" rIns="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400" kern="1200" dirty="0"/>
            <a:t>ΣΥΝΕΡΓΑΣΙΑ ΜΕ  ΦΟΡΕΙΣ</a:t>
          </a:r>
          <a:endParaRPr lang="en-US" sz="3400" kern="1200" dirty="0"/>
        </a:p>
      </dsp:txBody>
      <dsp:txXfrm>
        <a:off x="6753014" y="5568449"/>
        <a:ext cx="2486399" cy="2143710"/>
      </dsp:txXfrm>
    </dsp:sp>
    <dsp:sp modelId="{E0C7016A-8213-40B4-88A5-8A6BB9499D65}">
      <dsp:nvSpPr>
        <dsp:cNvPr id="0" name=""/>
        <dsp:cNvSpPr/>
      </dsp:nvSpPr>
      <dsp:spPr>
        <a:xfrm>
          <a:off x="8658268" y="7780620"/>
          <a:ext cx="422123" cy="36381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16995B-A4D3-46B8-8732-FF89383761B4}">
      <dsp:nvSpPr>
        <dsp:cNvPr id="0" name=""/>
        <dsp:cNvSpPr/>
      </dsp:nvSpPr>
      <dsp:spPr>
        <a:xfrm>
          <a:off x="9345190" y="6875876"/>
          <a:ext cx="3445292" cy="294200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009888-CE0F-4988-A3F4-8B57F8DD4F9A}">
      <dsp:nvSpPr>
        <dsp:cNvPr id="0" name=""/>
        <dsp:cNvSpPr/>
      </dsp:nvSpPr>
      <dsp:spPr>
        <a:xfrm>
          <a:off x="9358813" y="8164968"/>
          <a:ext cx="422123" cy="36381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8BD07BA-A2DC-408C-A8A5-6A79C7EC70F9}">
      <dsp:nvSpPr>
        <dsp:cNvPr id="0" name=""/>
        <dsp:cNvSpPr/>
      </dsp:nvSpPr>
      <dsp:spPr>
        <a:xfrm>
          <a:off x="3121906" y="3386893"/>
          <a:ext cx="3605371" cy="310845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3180" rIns="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400" b="1" kern="1200" dirty="0"/>
            <a:t>ΑΓΟΡΑ ΕΞΟΠΛΙΣΜΟΥ </a:t>
          </a:r>
          <a:endParaRPr lang="en-US" sz="3400" b="1" kern="1200" dirty="0"/>
        </a:p>
      </dsp:txBody>
      <dsp:txXfrm>
        <a:off x="3681392" y="3869267"/>
        <a:ext cx="2486399" cy="2143710"/>
      </dsp:txXfrm>
    </dsp:sp>
    <dsp:sp modelId="{6B2B0348-A6F2-45A1-B682-EF1099190BF4}">
      <dsp:nvSpPr>
        <dsp:cNvPr id="0" name=""/>
        <dsp:cNvSpPr/>
      </dsp:nvSpPr>
      <dsp:spPr>
        <a:xfrm>
          <a:off x="5566117" y="3454236"/>
          <a:ext cx="422123" cy="36381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D872708-6380-4248-8087-CA002DA09E6B}">
      <dsp:nvSpPr>
        <dsp:cNvPr id="0" name=""/>
        <dsp:cNvSpPr/>
      </dsp:nvSpPr>
      <dsp:spPr>
        <a:xfrm>
          <a:off x="9232811" y="3150488"/>
          <a:ext cx="3597691" cy="318464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F708745-AB95-4DD7-A50F-88EA5DC0B622}">
      <dsp:nvSpPr>
        <dsp:cNvPr id="0" name=""/>
        <dsp:cNvSpPr/>
      </dsp:nvSpPr>
      <dsp:spPr>
        <a:xfrm flipV="1">
          <a:off x="7027864" y="11364118"/>
          <a:ext cx="567325" cy="18742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B72EDB-9771-444B-A029-DB49FE71E496}">
      <dsp:nvSpPr>
        <dsp:cNvPr id="0" name=""/>
        <dsp:cNvSpPr/>
      </dsp:nvSpPr>
      <dsp:spPr>
        <a:xfrm>
          <a:off x="10045075" y="8143358"/>
          <a:ext cx="2454753" cy="2610204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sz="2800" b="1" kern="1200"/>
            <a:t>Ε</a:t>
          </a:r>
          <a:endParaRPr lang="en-US" sz="2800" b="1" kern="1200" dirty="0"/>
        </a:p>
      </dsp:txBody>
      <dsp:txXfrm>
        <a:off x="10454201" y="8578392"/>
        <a:ext cx="1636502" cy="1740136"/>
      </dsp:txXfrm>
    </dsp:sp>
    <dsp:sp modelId="{4590639B-C136-4255-AA8A-71B3C18C89CB}">
      <dsp:nvSpPr>
        <dsp:cNvPr id="0" name=""/>
        <dsp:cNvSpPr/>
      </dsp:nvSpPr>
      <dsp:spPr>
        <a:xfrm>
          <a:off x="3145615" y="8236284"/>
          <a:ext cx="422123" cy="36381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121D28F-6FBA-4463-A56A-3FD40826C77A}">
      <dsp:nvSpPr>
        <dsp:cNvPr id="0" name=""/>
        <dsp:cNvSpPr/>
      </dsp:nvSpPr>
      <dsp:spPr>
        <a:xfrm>
          <a:off x="4086102" y="8758288"/>
          <a:ext cx="2481504" cy="193221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883ED98-FB25-4F58-814B-B83A6B71C0D2}">
      <dsp:nvSpPr>
        <dsp:cNvPr id="0" name=""/>
        <dsp:cNvSpPr/>
      </dsp:nvSpPr>
      <dsp:spPr>
        <a:xfrm>
          <a:off x="2424541" y="7892177"/>
          <a:ext cx="422123" cy="36381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BA4F847-A080-4B8C-8FAF-EB809AABACDF}">
      <dsp:nvSpPr>
        <dsp:cNvPr id="0" name=""/>
        <dsp:cNvSpPr/>
      </dsp:nvSpPr>
      <dsp:spPr>
        <a:xfrm>
          <a:off x="6123575" y="5157390"/>
          <a:ext cx="3605371" cy="3108458"/>
        </a:xfrm>
        <a:prstGeom prst="hexagon">
          <a:avLst>
            <a:gd name="adj" fmla="val 25000"/>
            <a:gd name="vf" fmla="val 115470"/>
          </a:avLst>
        </a:prstGeom>
        <a:solidFill>
          <a:srgbClr val="92D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/>
            <a:t>ΑΝΤΙΜΕΤΩΠΙΣΗ ΔΥΣΚΟΛΙΩΝ – ΠΡΟΒΛΗΜΑΤΩΝ </a:t>
          </a:r>
          <a:endParaRPr lang="en-US" sz="2800" b="1" kern="1200" dirty="0"/>
        </a:p>
      </dsp:txBody>
      <dsp:txXfrm>
        <a:off x="6683061" y="5639764"/>
        <a:ext cx="2486399" cy="2143710"/>
      </dsp:txXfrm>
    </dsp:sp>
    <dsp:sp modelId="{E0C7016A-8213-40B4-88A5-8A6BB9499D65}">
      <dsp:nvSpPr>
        <dsp:cNvPr id="0" name=""/>
        <dsp:cNvSpPr/>
      </dsp:nvSpPr>
      <dsp:spPr>
        <a:xfrm>
          <a:off x="8588315" y="7851936"/>
          <a:ext cx="422123" cy="36381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16995B-A4D3-46B8-8732-FF89383761B4}">
      <dsp:nvSpPr>
        <dsp:cNvPr id="0" name=""/>
        <dsp:cNvSpPr/>
      </dsp:nvSpPr>
      <dsp:spPr>
        <a:xfrm>
          <a:off x="6781816" y="9239743"/>
          <a:ext cx="2601239" cy="186653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009888-CE0F-4988-A3F4-8B57F8DD4F9A}">
      <dsp:nvSpPr>
        <dsp:cNvPr id="0" name=""/>
        <dsp:cNvSpPr/>
      </dsp:nvSpPr>
      <dsp:spPr>
        <a:xfrm>
          <a:off x="11470323" y="10336909"/>
          <a:ext cx="422123" cy="36381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8BD07BA-A2DC-408C-A8A5-6A79C7EC70F9}">
      <dsp:nvSpPr>
        <dsp:cNvPr id="0" name=""/>
        <dsp:cNvSpPr/>
      </dsp:nvSpPr>
      <dsp:spPr>
        <a:xfrm>
          <a:off x="3051953" y="3458209"/>
          <a:ext cx="3605371" cy="310845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/>
            <a:t>ΣΥΝΕΡΓΑΣΙΑ ΑΛΛΗΛΟΣΤΗΡΙΞΗ ΠΡΟΣΩΠΙΚΟΥ </a:t>
          </a:r>
          <a:endParaRPr lang="en-US" sz="2800" b="1" kern="1200" dirty="0"/>
        </a:p>
      </dsp:txBody>
      <dsp:txXfrm>
        <a:off x="3611439" y="3940583"/>
        <a:ext cx="2486399" cy="2143710"/>
      </dsp:txXfrm>
    </dsp:sp>
    <dsp:sp modelId="{6B2B0348-A6F2-45A1-B682-EF1099190BF4}">
      <dsp:nvSpPr>
        <dsp:cNvPr id="0" name=""/>
        <dsp:cNvSpPr/>
      </dsp:nvSpPr>
      <dsp:spPr>
        <a:xfrm>
          <a:off x="5496164" y="3525552"/>
          <a:ext cx="422123" cy="36381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D872708-6380-4248-8087-CA002DA09E6B}">
      <dsp:nvSpPr>
        <dsp:cNvPr id="0" name=""/>
        <dsp:cNvSpPr/>
      </dsp:nvSpPr>
      <dsp:spPr>
        <a:xfrm>
          <a:off x="6262274" y="1828250"/>
          <a:ext cx="3327974" cy="29716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F708745-AB95-4DD7-A50F-88EA5DC0B622}">
      <dsp:nvSpPr>
        <dsp:cNvPr id="0" name=""/>
        <dsp:cNvSpPr/>
      </dsp:nvSpPr>
      <dsp:spPr>
        <a:xfrm>
          <a:off x="6230068" y="3124778"/>
          <a:ext cx="422123" cy="36381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0.51794</cdr:x>
      <cdr:y>0.09577</cdr:y>
    </cdr:from>
    <cdr:to>
      <cdr:x>0.6518</cdr:x>
      <cdr:y>0.38501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77696" y="338972"/>
          <a:ext cx="795422" cy="10237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GB" sz="1400" b="1" dirty="0">
              <a:solidFill>
                <a:srgbClr val="002060"/>
              </a:solidFill>
            </a:rPr>
            <a:t>1</a:t>
          </a:r>
        </a:p>
        <a:p xmlns:a="http://schemas.openxmlformats.org/drawingml/2006/main">
          <a:pPr algn="ctr"/>
          <a:r>
            <a:rPr lang="en-GB" sz="1400" b="1" dirty="0">
              <a:solidFill>
                <a:srgbClr val="002060"/>
              </a:solidFill>
            </a:rPr>
            <a:t>EXPERT</a:t>
          </a:r>
          <a:endParaRPr lang="en-US" sz="14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0.30684</cdr:x>
      <cdr:y>0.20187</cdr:y>
    </cdr:from>
    <cdr:to>
      <cdr:x>0.49519</cdr:x>
      <cdr:y>0.50268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220697" y="1329572"/>
          <a:ext cx="2590800" cy="1981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400" b="1" dirty="0">
              <a:solidFill>
                <a:schemeClr val="accent3">
                  <a:lumMod val="50000"/>
                </a:schemeClr>
              </a:solidFill>
            </a:rPr>
            <a:t>2</a:t>
          </a:r>
        </a:p>
        <a:p xmlns:a="http://schemas.openxmlformats.org/drawingml/2006/main">
          <a:pPr algn="ctr"/>
          <a:r>
            <a:rPr lang="en-GB" sz="1400" b="1" dirty="0">
              <a:solidFill>
                <a:schemeClr val="accent3">
                  <a:lumMod val="50000"/>
                </a:schemeClr>
              </a:solidFill>
            </a:rPr>
            <a:t>NEWCOMER</a:t>
          </a:r>
        </a:p>
        <a:p xmlns:a="http://schemas.openxmlformats.org/drawingml/2006/main">
          <a:pPr algn="ctr"/>
          <a:endParaRPr lang="en-US" sz="6000" dirty="0"/>
        </a:p>
      </cdr:txBody>
    </cdr:sp>
  </cdr:relSizeAnchor>
  <cdr:relSizeAnchor xmlns:cdr="http://schemas.openxmlformats.org/drawingml/2006/chartDrawing">
    <cdr:from>
      <cdr:x>0.02989</cdr:x>
      <cdr:y>0.08916</cdr:y>
    </cdr:from>
    <cdr:to>
      <cdr:x>0.2229</cdr:x>
      <cdr:y>0.26515</cdr:y>
    </cdr:to>
    <cdr:pic>
      <cdr:nvPicPr>
        <cdr:cNvPr id="4" name="chart">
          <a:extLst xmlns:a="http://schemas.openxmlformats.org/drawingml/2006/main">
            <a:ext uri="{FF2B5EF4-FFF2-40B4-BE49-F238E27FC236}">
              <a16:creationId xmlns:a16="http://schemas.microsoft.com/office/drawing/2014/main" id="{06FA8160-DEE3-7C4B-5594-7FEC7AECB48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77624" y="315557"/>
          <a:ext cx="1146902" cy="62289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0.47612</cdr:x>
      <cdr:y>0.53739</cdr:y>
    </cdr:from>
    <cdr:to>
      <cdr:x>0.63922</cdr:x>
      <cdr:y>0.82662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6549129" y="3539372"/>
          <a:ext cx="2243568" cy="1905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400" b="1" dirty="0">
              <a:solidFill>
                <a:schemeClr val="accent2">
                  <a:lumMod val="50000"/>
                </a:schemeClr>
              </a:solidFill>
            </a:rPr>
            <a:t>4</a:t>
          </a:r>
        </a:p>
        <a:p xmlns:a="http://schemas.openxmlformats.org/drawingml/2006/main">
          <a:pPr algn="ctr"/>
          <a:r>
            <a:rPr lang="en-GB" sz="1400" b="1" dirty="0">
              <a:solidFill>
                <a:schemeClr val="accent2">
                  <a:lumMod val="50000"/>
                </a:schemeClr>
              </a:solidFill>
            </a:rPr>
            <a:t>EXPLORER </a:t>
          </a:r>
          <a:endParaRPr lang="en-US" sz="1400" b="1" dirty="0">
            <a:solidFill>
              <a:schemeClr val="accent2">
                <a:lumMod val="50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0.48951</cdr:x>
      <cdr:y>0.09774</cdr:y>
    </cdr:from>
    <cdr:to>
      <cdr:x>0.62337</cdr:x>
      <cdr:y>0.38698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733338" y="643772"/>
          <a:ext cx="1841327" cy="1905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l-GR" sz="1400" b="1" dirty="0">
              <a:solidFill>
                <a:srgbClr val="002060"/>
              </a:solidFill>
            </a:rPr>
            <a:t>3</a:t>
          </a:r>
          <a:endParaRPr lang="en-GB" sz="1400" b="1" dirty="0">
            <a:solidFill>
              <a:srgbClr val="002060"/>
            </a:solidFill>
          </a:endParaRPr>
        </a:p>
        <a:p xmlns:a="http://schemas.openxmlformats.org/drawingml/2006/main">
          <a:pPr algn="ctr"/>
          <a:r>
            <a:rPr lang="en-GB" sz="1400" b="1" dirty="0">
              <a:solidFill>
                <a:srgbClr val="002060"/>
              </a:solidFill>
            </a:rPr>
            <a:t>EXPERT</a:t>
          </a:r>
          <a:endParaRPr lang="en-US" sz="14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0.0391</cdr:x>
      <cdr:y>0.07507</cdr:y>
    </cdr:from>
    <cdr:to>
      <cdr:x>0.23211</cdr:x>
      <cdr:y>0.25106</cdr:y>
    </cdr:to>
    <cdr:pic>
      <cdr:nvPicPr>
        <cdr:cNvPr id="4" name="chart">
          <a:extLst xmlns:a="http://schemas.openxmlformats.org/drawingml/2006/main">
            <a:ext uri="{FF2B5EF4-FFF2-40B4-BE49-F238E27FC236}">
              <a16:creationId xmlns:a16="http://schemas.microsoft.com/office/drawing/2014/main" id="{FC40BEA4-BDB8-6F0D-D75F-635A05C5124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38809" y="265686"/>
          <a:ext cx="1178803" cy="62289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0.29388</cdr:x>
      <cdr:y>0.38941</cdr:y>
    </cdr:from>
    <cdr:to>
      <cdr:x>0.45698</cdr:x>
      <cdr:y>0.67864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746316" y="1378282"/>
          <a:ext cx="969172" cy="10236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400" b="1" dirty="0">
              <a:solidFill>
                <a:schemeClr val="accent2">
                  <a:lumMod val="50000"/>
                </a:schemeClr>
              </a:solidFill>
            </a:rPr>
            <a:t>4</a:t>
          </a:r>
        </a:p>
        <a:p xmlns:a="http://schemas.openxmlformats.org/drawingml/2006/main">
          <a:pPr algn="ctr"/>
          <a:r>
            <a:rPr lang="en-GB" sz="1400" b="1" dirty="0">
              <a:solidFill>
                <a:schemeClr val="accent2">
                  <a:lumMod val="50000"/>
                </a:schemeClr>
              </a:solidFill>
            </a:rPr>
            <a:t>EXPLORER </a:t>
          </a:r>
          <a:endParaRPr lang="en-US" sz="1400" b="1" dirty="0">
            <a:solidFill>
              <a:schemeClr val="accent2">
                <a:lumMod val="50000"/>
              </a:schemeClr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0275213" cy="428037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8625" y="4808820"/>
            <a:ext cx="26774641" cy="20926284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26487" spc="-397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569" y="26204098"/>
            <a:ext cx="22915499" cy="10272903"/>
          </a:xfrm>
        </p:spPr>
        <p:txBody>
          <a:bodyPr>
            <a:normAutofit/>
          </a:bodyPr>
          <a:lstStyle>
            <a:lvl1pPr marL="0" indent="0" algn="l">
              <a:buNone/>
              <a:defRPr sz="9271">
                <a:solidFill>
                  <a:schemeClr val="bg1"/>
                </a:solidFill>
                <a:latin typeface="+mj-lt"/>
              </a:defRPr>
            </a:lvl1pPr>
            <a:lvl2pPr marL="1513743" indent="0" algn="ctr">
              <a:buNone/>
              <a:defRPr sz="9271"/>
            </a:lvl2pPr>
            <a:lvl3pPr marL="3027487" indent="0" algn="ctr">
              <a:buNone/>
              <a:defRPr sz="7946"/>
            </a:lvl3pPr>
            <a:lvl4pPr marL="4541230" indent="0" algn="ctr">
              <a:buNone/>
              <a:defRPr sz="6622"/>
            </a:lvl4pPr>
            <a:lvl5pPr marL="6054974" indent="0" algn="ctr">
              <a:buNone/>
              <a:defRPr sz="6622"/>
            </a:lvl5pPr>
            <a:lvl6pPr marL="7568717" indent="0" algn="ctr">
              <a:buNone/>
              <a:defRPr sz="6622"/>
            </a:lvl6pPr>
            <a:lvl7pPr marL="9082461" indent="0" algn="ctr">
              <a:buNone/>
              <a:defRPr sz="6622"/>
            </a:lvl7pPr>
            <a:lvl8pPr marL="10596204" indent="0" algn="ctr">
              <a:buNone/>
              <a:defRPr sz="6622"/>
            </a:lvl8pPr>
            <a:lvl9pPr marL="12109948" indent="0" algn="ctr">
              <a:buNone/>
              <a:defRPr sz="662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143CEBCA-7401-4C45-9EA2-96F31AFFE866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0D3E43A0-C0C4-48C9-8A6F-103B85D8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71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EBCA-7401-4C45-9EA2-96F31AFFE866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43A0-C0C4-48C9-8A6F-103B85D8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54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713008" y="4339826"/>
            <a:ext cx="6528093" cy="2996263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15856" y="4458735"/>
            <a:ext cx="19205838" cy="33707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EBCA-7401-4C45-9EA2-96F31AFFE866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43A0-C0C4-48C9-8A6F-103B85D8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07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EBCA-7401-4C45-9EA2-96F31AFFE866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43A0-C0C4-48C9-8A6F-103B85D8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623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8623" y="4789796"/>
            <a:ext cx="26770857" cy="2094530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26487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7568" y="26134606"/>
            <a:ext cx="22910767" cy="10272903"/>
          </a:xfrm>
        </p:spPr>
        <p:txBody>
          <a:bodyPr anchor="t">
            <a:normAutofit/>
          </a:bodyPr>
          <a:lstStyle>
            <a:lvl1pPr marL="0" indent="0">
              <a:buNone/>
              <a:defRPr sz="9271">
                <a:solidFill>
                  <a:schemeClr val="tx1"/>
                </a:solidFill>
                <a:latin typeface="+mj-lt"/>
              </a:defRPr>
            </a:lvl1pPr>
            <a:lvl2pPr marL="1513743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EBCA-7401-4C45-9EA2-96F31AFFE866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43A0-C0C4-48C9-8A6F-103B85D8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046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80275" y="12441627"/>
            <a:ext cx="12602057" cy="23513534"/>
          </a:xfrm>
        </p:spPr>
        <p:txBody>
          <a:bodyPr/>
          <a:lstStyle>
            <a:lvl1pPr>
              <a:defRPr sz="7284"/>
            </a:lvl1pPr>
            <a:lvl2pPr>
              <a:defRPr sz="6291"/>
            </a:lvl2pPr>
            <a:lvl3pPr>
              <a:defRPr sz="5629"/>
            </a:lvl3pPr>
            <a:lvl4pPr>
              <a:defRPr sz="4966"/>
            </a:lvl4pPr>
            <a:lvl5pPr>
              <a:defRPr sz="4635"/>
            </a:lvl5pPr>
            <a:lvl6pPr>
              <a:defRPr sz="4635"/>
            </a:lvl6pPr>
            <a:lvl7pPr>
              <a:defRPr sz="4635"/>
            </a:lvl7pPr>
            <a:lvl8pPr>
              <a:defRPr sz="4635"/>
            </a:lvl8pPr>
            <a:lvl9pPr>
              <a:defRPr sz="46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52574" y="12441627"/>
            <a:ext cx="12602057" cy="23513534"/>
          </a:xfrm>
        </p:spPr>
        <p:txBody>
          <a:bodyPr/>
          <a:lstStyle>
            <a:lvl1pPr>
              <a:defRPr sz="7284"/>
            </a:lvl1pPr>
            <a:lvl2pPr>
              <a:defRPr sz="6291"/>
            </a:lvl2pPr>
            <a:lvl3pPr>
              <a:defRPr sz="5629"/>
            </a:lvl3pPr>
            <a:lvl4pPr>
              <a:defRPr sz="4966"/>
            </a:lvl4pPr>
            <a:lvl5pPr>
              <a:defRPr sz="4635"/>
            </a:lvl5pPr>
            <a:lvl6pPr>
              <a:defRPr sz="4635"/>
            </a:lvl6pPr>
            <a:lvl7pPr>
              <a:defRPr sz="4635"/>
            </a:lvl7pPr>
            <a:lvl8pPr>
              <a:defRPr sz="4635"/>
            </a:lvl8pPr>
            <a:lvl9pPr>
              <a:defRPr sz="46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EBCA-7401-4C45-9EA2-96F31AFFE866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43A0-C0C4-48C9-8A6F-103B85D8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70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0275" y="12682597"/>
            <a:ext cx="12602057" cy="4515054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6622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80275" y="17077503"/>
            <a:ext cx="12602057" cy="19975089"/>
          </a:xfrm>
        </p:spPr>
        <p:txBody>
          <a:bodyPr/>
          <a:lstStyle>
            <a:lvl1pPr>
              <a:defRPr sz="6953"/>
            </a:lvl1pPr>
            <a:lvl2pPr>
              <a:defRPr sz="5960"/>
            </a:lvl2pPr>
            <a:lvl3pPr>
              <a:defRPr sz="5297"/>
            </a:lvl3pPr>
            <a:lvl4pPr>
              <a:defRPr sz="4635"/>
            </a:lvl4pPr>
            <a:lvl5pPr>
              <a:defRPr sz="4635"/>
            </a:lvl5pPr>
            <a:lvl6pPr>
              <a:defRPr sz="4635"/>
            </a:lvl6pPr>
            <a:lvl7pPr>
              <a:defRPr sz="4635"/>
            </a:lvl7pPr>
            <a:lvl8pPr>
              <a:defRPr sz="4635"/>
            </a:lvl8pPr>
            <a:lvl9pPr>
              <a:defRPr sz="46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780955" y="12669914"/>
            <a:ext cx="12602057" cy="4508663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6622" b="0" cap="all" baseline="0">
                <a:latin typeface="+mj-lt"/>
              </a:defRPr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780955" y="17064434"/>
            <a:ext cx="12602057" cy="19975089"/>
          </a:xfrm>
        </p:spPr>
        <p:txBody>
          <a:bodyPr/>
          <a:lstStyle>
            <a:lvl1pPr>
              <a:defRPr sz="6953"/>
            </a:lvl1pPr>
            <a:lvl2pPr>
              <a:defRPr sz="5960"/>
            </a:lvl2pPr>
            <a:lvl3pPr>
              <a:defRPr sz="5297"/>
            </a:lvl3pPr>
            <a:lvl4pPr>
              <a:defRPr sz="4635"/>
            </a:lvl4pPr>
            <a:lvl5pPr>
              <a:defRPr sz="4635"/>
            </a:lvl5pPr>
            <a:lvl6pPr>
              <a:defRPr sz="4635"/>
            </a:lvl6pPr>
            <a:lvl7pPr>
              <a:defRPr sz="4635"/>
            </a:lvl7pPr>
            <a:lvl8pPr>
              <a:defRPr sz="4635"/>
            </a:lvl8pPr>
            <a:lvl9pPr>
              <a:defRPr sz="46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EBCA-7401-4C45-9EA2-96F31AFFE866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43A0-C0C4-48C9-8A6F-103B85D8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80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EBCA-7401-4C45-9EA2-96F31AFFE866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43A0-C0C4-48C9-8A6F-103B85D8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356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EBCA-7401-4C45-9EA2-96F31AFFE866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43A0-C0C4-48C9-8A6F-103B85D8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374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922008" y="0"/>
            <a:ext cx="11353205" cy="428037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0514744" y="3384618"/>
            <a:ext cx="8401372" cy="11985054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11919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2201" y="4755974"/>
            <a:ext cx="15137607" cy="28535842"/>
          </a:xfrm>
        </p:spPr>
        <p:txBody>
          <a:bodyPr/>
          <a:lstStyle>
            <a:lvl1pPr>
              <a:defRPr sz="7284"/>
            </a:lvl1pPr>
            <a:lvl2pPr>
              <a:defRPr sz="6291"/>
            </a:lvl2pPr>
            <a:lvl3pPr>
              <a:defRPr sz="5629"/>
            </a:lvl3pPr>
            <a:lvl4pPr>
              <a:defRPr sz="4966"/>
            </a:lvl4pPr>
            <a:lvl5pPr>
              <a:defRPr sz="4635"/>
            </a:lvl5pPr>
            <a:lvl6pPr>
              <a:defRPr sz="4635"/>
            </a:lvl6pPr>
            <a:lvl7pPr>
              <a:defRPr sz="4635"/>
            </a:lvl7pPr>
            <a:lvl8pPr>
              <a:defRPr sz="4635"/>
            </a:lvl8pPr>
            <a:lvl9pPr>
              <a:defRPr sz="46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50946" y="15677321"/>
            <a:ext cx="8439216" cy="19516887"/>
          </a:xfrm>
        </p:spPr>
        <p:txBody>
          <a:bodyPr>
            <a:normAutofit/>
          </a:bodyPr>
          <a:lstStyle>
            <a:lvl1pPr marL="0" marR="0" indent="0" algn="l" defTabSz="3027487" rtl="0" eaLnBrk="1" fontAlgn="auto" latinLnBrk="0" hangingPunct="1">
              <a:lnSpc>
                <a:spcPct val="100000"/>
              </a:lnSpc>
              <a:spcBef>
                <a:spcPts val="3973"/>
              </a:spcBef>
              <a:spcAft>
                <a:spcPts val="0"/>
              </a:spcAft>
              <a:buClrTx/>
              <a:buSzTx/>
              <a:buFontTx/>
              <a:buNone/>
              <a:tabLst/>
              <a:defRPr sz="4966">
                <a:solidFill>
                  <a:srgbClr val="404040"/>
                </a:solidFill>
              </a:defRPr>
            </a:lvl1pPr>
            <a:lvl2pPr marL="1513743" indent="0">
              <a:buNone/>
              <a:defRPr sz="3973"/>
            </a:lvl2pPr>
            <a:lvl3pPr marL="3027487" indent="0">
              <a:buNone/>
              <a:defRPr sz="3311"/>
            </a:lvl3pPr>
            <a:lvl4pPr marL="4541230" indent="0">
              <a:buNone/>
              <a:defRPr sz="2980"/>
            </a:lvl4pPr>
            <a:lvl5pPr marL="6054974" indent="0">
              <a:buNone/>
              <a:defRPr sz="2980"/>
            </a:lvl5pPr>
            <a:lvl6pPr marL="7568717" indent="0">
              <a:buNone/>
              <a:defRPr sz="2980"/>
            </a:lvl6pPr>
            <a:lvl7pPr marL="9082461" indent="0">
              <a:buNone/>
              <a:defRPr sz="2980"/>
            </a:lvl7pPr>
            <a:lvl8pPr marL="10596204" indent="0">
              <a:buNone/>
              <a:defRPr sz="2980"/>
            </a:lvl8pPr>
            <a:lvl9pPr marL="12109948" indent="0">
              <a:buNone/>
              <a:defRPr sz="2980"/>
            </a:lvl9pPr>
          </a:lstStyle>
          <a:p>
            <a:pPr marL="0" marR="0" lvl="0" indent="0" algn="l" defTabSz="3027487" rtl="0" eaLnBrk="1" fontAlgn="auto" latinLnBrk="0" hangingPunct="1">
              <a:lnSpc>
                <a:spcPct val="100000"/>
              </a:lnSpc>
              <a:spcBef>
                <a:spcPts val="46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EBCA-7401-4C45-9EA2-96F31AFFE866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0D3E43A0-C0C4-48C9-8A6F-103B85D8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81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155" y="33820269"/>
            <a:ext cx="26770857" cy="3827766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9271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30275213" cy="3327279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2649"/>
              </a:spcBef>
              <a:buNone/>
              <a:defRPr sz="10595">
                <a:solidFill>
                  <a:srgbClr val="4D4D4D"/>
                </a:solidFill>
              </a:defRPr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80274" y="36885228"/>
            <a:ext cx="22918336" cy="332918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3973"/>
              </a:spcBef>
              <a:buNone/>
              <a:defRPr sz="4635">
                <a:solidFill>
                  <a:srgbClr val="262626"/>
                </a:solidFill>
              </a:defRPr>
            </a:lvl1pPr>
            <a:lvl2pPr marL="1513743" indent="0">
              <a:buNone/>
              <a:defRPr sz="3973"/>
            </a:lvl2pPr>
            <a:lvl3pPr marL="3027487" indent="0">
              <a:buNone/>
              <a:defRPr sz="3311"/>
            </a:lvl3pPr>
            <a:lvl4pPr marL="4541230" indent="0">
              <a:buNone/>
              <a:defRPr sz="2980"/>
            </a:lvl4pPr>
            <a:lvl5pPr marL="6054974" indent="0">
              <a:buNone/>
              <a:defRPr sz="2980"/>
            </a:lvl5pPr>
            <a:lvl6pPr marL="7568717" indent="0">
              <a:buNone/>
              <a:defRPr sz="2980"/>
            </a:lvl6pPr>
            <a:lvl7pPr marL="9082461" indent="0">
              <a:buNone/>
              <a:defRPr sz="2980"/>
            </a:lvl7pPr>
            <a:lvl8pPr marL="10596204" indent="0">
              <a:buNone/>
              <a:defRPr sz="2980"/>
            </a:lvl8pPr>
            <a:lvl9pPr marL="12109948" indent="0">
              <a:buNone/>
              <a:defRPr sz="29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143CEBCA-7401-4C45-9EA2-96F31AFFE866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0D3E43A0-C0C4-48C9-8A6F-103B85D8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2073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32026" y="3117803"/>
            <a:ext cx="26750988" cy="10349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327" y="12441636"/>
            <a:ext cx="26703685" cy="2350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02981" y="40022873"/>
            <a:ext cx="10217884" cy="14267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145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143CEBCA-7401-4C45-9EA2-96F31AFFE866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2981" y="40910717"/>
            <a:ext cx="12488525" cy="14267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145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57482" y="36385998"/>
            <a:ext cx="7266051" cy="87195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9798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0D3E43A0-C0C4-48C9-8A6F-103B85D8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23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5892" kern="1200" spc="-397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02749" indent="-302749" algn="l" defTabSz="3027487" rtl="0" eaLnBrk="1" latinLnBrk="0" hangingPunct="1">
        <a:lnSpc>
          <a:spcPct val="85000"/>
        </a:lnSpc>
        <a:spcBef>
          <a:spcPts val="4304"/>
        </a:spcBef>
        <a:buFont typeface="Arial" pitchFamily="34" charset="0"/>
        <a:buChar char=" "/>
        <a:defRPr sz="7946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08246" indent="-1135308" algn="l" defTabSz="3027487" rtl="0" eaLnBrk="1" latinLnBrk="0" hangingPunct="1">
        <a:lnSpc>
          <a:spcPct val="85000"/>
        </a:lnSpc>
        <a:spcBef>
          <a:spcPts val="1987"/>
        </a:spcBef>
        <a:buFont typeface="Arial" pitchFamily="34" charset="0"/>
        <a:buChar char=" "/>
        <a:defRPr sz="7946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816492" indent="-1816492" algn="l" defTabSz="3027487" rtl="0" eaLnBrk="1" latinLnBrk="0" hangingPunct="1">
        <a:lnSpc>
          <a:spcPct val="85000"/>
        </a:lnSpc>
        <a:spcBef>
          <a:spcPts val="1987"/>
        </a:spcBef>
        <a:buFont typeface="Arial" pitchFamily="34" charset="0"/>
        <a:buChar char=" "/>
        <a:defRPr sz="6622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2724738" indent="-2724738" algn="l" defTabSz="3027487" rtl="0" eaLnBrk="1" latinLnBrk="0" hangingPunct="1">
        <a:lnSpc>
          <a:spcPct val="85000"/>
        </a:lnSpc>
        <a:spcBef>
          <a:spcPts val="1987"/>
        </a:spcBef>
        <a:buFont typeface="Arial" pitchFamily="34" charset="0"/>
        <a:buChar char=" "/>
        <a:defRPr sz="596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3632984" indent="-3632984" algn="l" defTabSz="3027487" rtl="0" eaLnBrk="1" latinLnBrk="0" hangingPunct="1">
        <a:lnSpc>
          <a:spcPct val="85000"/>
        </a:lnSpc>
        <a:spcBef>
          <a:spcPts val="1987"/>
        </a:spcBef>
        <a:buFont typeface="Arial" pitchFamily="34" charset="0"/>
        <a:buChar char=" "/>
        <a:defRPr sz="596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3973080" indent="-756872" algn="l" defTabSz="3027487" rtl="0" eaLnBrk="1" latinLnBrk="0" hangingPunct="1">
        <a:lnSpc>
          <a:spcPct val="85000"/>
        </a:lnSpc>
        <a:spcBef>
          <a:spcPts val="1987"/>
        </a:spcBef>
        <a:buFont typeface="Arial" pitchFamily="34" charset="0"/>
        <a:buChar char=" "/>
        <a:defRPr sz="596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4635260" indent="-756872" algn="l" defTabSz="3027487" rtl="0" eaLnBrk="1" latinLnBrk="0" hangingPunct="1">
        <a:lnSpc>
          <a:spcPct val="85000"/>
        </a:lnSpc>
        <a:spcBef>
          <a:spcPts val="1987"/>
        </a:spcBef>
        <a:buFont typeface="Arial" pitchFamily="34" charset="0"/>
        <a:buChar char=" "/>
        <a:defRPr sz="596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5297440" indent="-756872" algn="l" defTabSz="3027487" rtl="0" eaLnBrk="1" latinLnBrk="0" hangingPunct="1">
        <a:lnSpc>
          <a:spcPct val="85000"/>
        </a:lnSpc>
        <a:spcBef>
          <a:spcPts val="1987"/>
        </a:spcBef>
        <a:buFont typeface="Arial" pitchFamily="34" charset="0"/>
        <a:buChar char=" "/>
        <a:defRPr sz="596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5959620" indent="-756872" algn="l" defTabSz="3027487" rtl="0" eaLnBrk="1" latinLnBrk="0" hangingPunct="1">
        <a:lnSpc>
          <a:spcPct val="85000"/>
        </a:lnSpc>
        <a:spcBef>
          <a:spcPts val="1987"/>
        </a:spcBef>
        <a:buFont typeface="Arial" pitchFamily="34" charset="0"/>
        <a:buChar char=" "/>
        <a:defRPr sz="596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diagramDrawing" Target="../diagrams/drawing1.xml"/><Relationship Id="rId18" Type="http://schemas.microsoft.com/office/2007/relationships/diagramDrawing" Target="../diagrams/drawing2.xml"/><Relationship Id="rId26" Type="http://schemas.openxmlformats.org/officeDocument/2006/relationships/diagramData" Target="../diagrams/data4.xml"/><Relationship Id="rId39" Type="http://schemas.openxmlformats.org/officeDocument/2006/relationships/image" Target="../media/image20.jpeg"/><Relationship Id="rId21" Type="http://schemas.openxmlformats.org/officeDocument/2006/relationships/diagramData" Target="../diagrams/data3.xml"/><Relationship Id="rId34" Type="http://schemas.openxmlformats.org/officeDocument/2006/relationships/image" Target="../media/image15.png"/><Relationship Id="rId42" Type="http://schemas.openxmlformats.org/officeDocument/2006/relationships/image" Target="../media/image23.pn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6" Type="http://schemas.openxmlformats.org/officeDocument/2006/relationships/diagramQuickStyle" Target="../diagrams/quickStyle2.xml"/><Relationship Id="rId20" Type="http://schemas.openxmlformats.org/officeDocument/2006/relationships/chart" Target="../charts/chart2.xml"/><Relationship Id="rId29" Type="http://schemas.openxmlformats.org/officeDocument/2006/relationships/diagramColors" Target="../diagrams/colors4.xml"/><Relationship Id="rId41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diagramQuickStyle" Target="../diagrams/quickStyle1.xml"/><Relationship Id="rId24" Type="http://schemas.openxmlformats.org/officeDocument/2006/relationships/diagramColors" Target="../diagrams/colors3.xml"/><Relationship Id="rId32" Type="http://schemas.openxmlformats.org/officeDocument/2006/relationships/image" Target="../media/image13.jpeg"/><Relationship Id="rId37" Type="http://schemas.openxmlformats.org/officeDocument/2006/relationships/image" Target="../media/image18.png"/><Relationship Id="rId40" Type="http://schemas.openxmlformats.org/officeDocument/2006/relationships/image" Target="../media/image21.png"/><Relationship Id="rId5" Type="http://schemas.openxmlformats.org/officeDocument/2006/relationships/hyperlink" Target="https://learningfromtheextremes.eu/" TargetMode="External"/><Relationship Id="rId15" Type="http://schemas.openxmlformats.org/officeDocument/2006/relationships/diagramLayout" Target="../diagrams/layout2.xml"/><Relationship Id="rId23" Type="http://schemas.openxmlformats.org/officeDocument/2006/relationships/diagramQuickStyle" Target="../diagrams/quickStyle3.xml"/><Relationship Id="rId28" Type="http://schemas.openxmlformats.org/officeDocument/2006/relationships/diagramQuickStyle" Target="../diagrams/quickStyle4.xml"/><Relationship Id="rId36" Type="http://schemas.openxmlformats.org/officeDocument/2006/relationships/image" Target="../media/image17.jpeg"/><Relationship Id="rId10" Type="http://schemas.openxmlformats.org/officeDocument/2006/relationships/diagramLayout" Target="../diagrams/layout1.xml"/><Relationship Id="rId19" Type="http://schemas.openxmlformats.org/officeDocument/2006/relationships/chart" Target="../charts/chart1.xml"/><Relationship Id="rId31" Type="http://schemas.openxmlformats.org/officeDocument/2006/relationships/image" Target="../media/image12.jpeg"/><Relationship Id="rId44" Type="http://schemas.openxmlformats.org/officeDocument/2006/relationships/image" Target="../media/image25.png"/><Relationship Id="rId4" Type="http://schemas.openxmlformats.org/officeDocument/2006/relationships/image" Target="../media/image3.png"/><Relationship Id="rId9" Type="http://schemas.openxmlformats.org/officeDocument/2006/relationships/diagramData" Target="../diagrams/data1.xml"/><Relationship Id="rId14" Type="http://schemas.openxmlformats.org/officeDocument/2006/relationships/diagramData" Target="../diagrams/data2.xml"/><Relationship Id="rId22" Type="http://schemas.openxmlformats.org/officeDocument/2006/relationships/diagramLayout" Target="../diagrams/layout3.xml"/><Relationship Id="rId27" Type="http://schemas.openxmlformats.org/officeDocument/2006/relationships/diagramLayout" Target="../diagrams/layout4.xml"/><Relationship Id="rId30" Type="http://schemas.microsoft.com/office/2007/relationships/diagramDrawing" Target="../diagrams/drawing4.xml"/><Relationship Id="rId35" Type="http://schemas.openxmlformats.org/officeDocument/2006/relationships/image" Target="../media/image16.jpeg"/><Relationship Id="rId43" Type="http://schemas.openxmlformats.org/officeDocument/2006/relationships/image" Target="../media/image24.png"/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12" Type="http://schemas.openxmlformats.org/officeDocument/2006/relationships/diagramColors" Target="../diagrams/colors1.xml"/><Relationship Id="rId17" Type="http://schemas.openxmlformats.org/officeDocument/2006/relationships/diagramColors" Target="../diagrams/colors2.xml"/><Relationship Id="rId25" Type="http://schemas.microsoft.com/office/2007/relationships/diagramDrawing" Target="../diagrams/drawing3.xml"/><Relationship Id="rId33" Type="http://schemas.openxmlformats.org/officeDocument/2006/relationships/image" Target="../media/image14.jpeg"/><Relationship Id="rId38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ooperation clipart - Clip Art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8686" y="37676048"/>
            <a:ext cx="3666564" cy="274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CF58507C-498D-43B7-8B25-E114DB6CF968}"/>
              </a:ext>
            </a:extLst>
          </p:cNvPr>
          <p:cNvSpPr txBox="1"/>
          <p:nvPr/>
        </p:nvSpPr>
        <p:spPr>
          <a:xfrm>
            <a:off x="2522934" y="2039182"/>
            <a:ext cx="25229344" cy="20261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594304">
              <a:spcBef>
                <a:spcPct val="20000"/>
              </a:spcBef>
              <a:defRPr/>
            </a:pPr>
            <a:r>
              <a:rPr lang="el-GR" sz="5886" b="1" spc="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ΔΗΜΟΤΙΚΟ ΣΧΟΛΕΙΟ ΠΟΤΑΜΙΑΣ</a:t>
            </a:r>
          </a:p>
          <a:p>
            <a:pPr algn="ctr" defTabSz="2594304">
              <a:spcBef>
                <a:spcPct val="20000"/>
              </a:spcBef>
              <a:defRPr/>
            </a:pPr>
            <a:r>
              <a:rPr lang="el-GR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«Ειρηνική Συνύπαρξη στην Κοινότητα Ποταμιάς – Αξιοποίηση Ψηφιακών Τεχνολογιών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8E2471C4-5166-47DE-B451-5D00AF9C9823}"/>
              </a:ext>
            </a:extLst>
          </p:cNvPr>
          <p:cNvSpPr txBox="1"/>
          <p:nvPr/>
        </p:nvSpPr>
        <p:spPr>
          <a:xfrm>
            <a:off x="2359305" y="4247530"/>
            <a:ext cx="25229344" cy="202113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kern="1200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l-GR" sz="3863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Πιλοτική Εφαρμογή Ευρωπαϊκού Έργου </a:t>
            </a:r>
          </a:p>
          <a:p>
            <a:pPr algn="ctr">
              <a:defRPr/>
            </a:pPr>
            <a:r>
              <a:rPr lang="en-US" sz="3863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from the Extremes</a:t>
            </a:r>
          </a:p>
          <a:p>
            <a:pPr algn="ctr">
              <a:defRPr/>
            </a:pPr>
            <a:r>
              <a:rPr lang="el-GR" sz="3863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ΧΩΡΑ </a:t>
            </a:r>
            <a:r>
              <a:rPr lang="en-US" sz="3863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sz="3863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ΚΥΠΡΟΣ</a:t>
            </a:r>
            <a:endParaRPr lang="en-US" sz="3863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02EC205-E470-4505-86EC-21C9FB3B20AD}"/>
              </a:ext>
            </a:extLst>
          </p:cNvPr>
          <p:cNvGrpSpPr/>
          <p:nvPr/>
        </p:nvGrpSpPr>
        <p:grpSpPr>
          <a:xfrm>
            <a:off x="1009959" y="19660600"/>
            <a:ext cx="14250339" cy="21145627"/>
            <a:chOff x="685799" y="16029729"/>
            <a:chExt cx="10296555" cy="16431471"/>
          </a:xfrm>
          <a:solidFill>
            <a:schemeClr val="bg1"/>
          </a:solidFill>
        </p:grpSpPr>
        <p:sp>
          <p:nvSpPr>
            <p:cNvPr id="64" name="Rectangle 63"/>
            <p:cNvSpPr/>
            <p:nvPr/>
          </p:nvSpPr>
          <p:spPr>
            <a:xfrm>
              <a:off x="959813" y="16420740"/>
              <a:ext cx="10022541" cy="16040460"/>
            </a:xfrm>
            <a:prstGeom prst="rect">
              <a:avLst/>
            </a:prstGeom>
            <a:solidFill>
              <a:srgbClr val="87475E"/>
            </a:solidFill>
            <a:ln>
              <a:solidFill>
                <a:srgbClr val="8747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88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00A6A35-81A5-48B0-BD00-53BD5FD9AE6F}"/>
                </a:ext>
              </a:extLst>
            </p:cNvPr>
            <p:cNvSpPr/>
            <p:nvPr/>
          </p:nvSpPr>
          <p:spPr>
            <a:xfrm>
              <a:off x="685799" y="16029729"/>
              <a:ext cx="9978583" cy="1613599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8747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88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B3D9C5F-17C5-4484-BB29-2B5981BDAAB5}"/>
              </a:ext>
            </a:extLst>
          </p:cNvPr>
          <p:cNvGrpSpPr/>
          <p:nvPr/>
        </p:nvGrpSpPr>
        <p:grpSpPr>
          <a:xfrm>
            <a:off x="714929" y="6564903"/>
            <a:ext cx="14250337" cy="12520879"/>
            <a:chOff x="685801" y="5445691"/>
            <a:chExt cx="21675613" cy="9961970"/>
          </a:xfrm>
          <a:solidFill>
            <a:schemeClr val="bg1"/>
          </a:solidFill>
        </p:grpSpPr>
        <p:sp>
          <p:nvSpPr>
            <p:cNvPr id="53" name="Rectangle 52"/>
            <p:cNvSpPr/>
            <p:nvPr/>
          </p:nvSpPr>
          <p:spPr>
            <a:xfrm>
              <a:off x="959813" y="5752283"/>
              <a:ext cx="21401601" cy="9655378"/>
            </a:xfrm>
            <a:prstGeom prst="rect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88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A9F8C9D-F26D-4848-9D04-66955C187D6D}"/>
                </a:ext>
              </a:extLst>
            </p:cNvPr>
            <p:cNvSpPr/>
            <p:nvPr/>
          </p:nvSpPr>
          <p:spPr>
            <a:xfrm>
              <a:off x="685801" y="5445691"/>
              <a:ext cx="21006239" cy="9655378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88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998053" y="7630218"/>
            <a:ext cx="13119663" cy="431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2207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2797290" y="6865751"/>
            <a:ext cx="8704891" cy="630734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220" rIns="189220" rtlCol="0" anchor="ctr"/>
          <a:lstStyle/>
          <a:p>
            <a:r>
              <a:rPr lang="el-GR" sz="33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Συνοπτική περιγραφή Πρότασης - Οράματος </a:t>
            </a:r>
            <a:endParaRPr lang="en-US" sz="331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057C5BE-1048-41F4-B291-71C5FE53A785}"/>
              </a:ext>
            </a:extLst>
          </p:cNvPr>
          <p:cNvSpPr/>
          <p:nvPr/>
        </p:nvSpPr>
        <p:spPr>
          <a:xfrm>
            <a:off x="8516030" y="21020881"/>
            <a:ext cx="4608234" cy="2323135"/>
          </a:xfrm>
          <a:prstGeom prst="rect">
            <a:avLst/>
          </a:prstGeom>
          <a:solidFill>
            <a:srgbClr val="87475E"/>
          </a:solidFill>
          <a:ln>
            <a:solidFill>
              <a:srgbClr val="874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220" rIns="189220" rtlCol="0" anchor="ctr"/>
          <a:lstStyle/>
          <a:p>
            <a:pPr algn="ctr"/>
            <a:r>
              <a:rPr lang="el-GR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Μεθοδολογία </a:t>
            </a:r>
          </a:p>
          <a:p>
            <a:pPr algn="ctr"/>
            <a:r>
              <a:rPr lang="el-GR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Υλοποίησης 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CAFA4F6-445E-4AF0-BE87-47FB967A4188}"/>
              </a:ext>
            </a:extLst>
          </p:cNvPr>
          <p:cNvGrpSpPr/>
          <p:nvPr/>
        </p:nvGrpSpPr>
        <p:grpSpPr>
          <a:xfrm>
            <a:off x="15660055" y="34595540"/>
            <a:ext cx="14264750" cy="6210687"/>
            <a:chOff x="685801" y="5445691"/>
            <a:chExt cx="21697538" cy="9961970"/>
          </a:xfrm>
          <a:noFill/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03D50C6-4230-407C-B28D-52E824B1CAA9}"/>
                </a:ext>
              </a:extLst>
            </p:cNvPr>
            <p:cNvSpPr/>
            <p:nvPr/>
          </p:nvSpPr>
          <p:spPr>
            <a:xfrm>
              <a:off x="959813" y="5752284"/>
              <a:ext cx="21423525" cy="9655377"/>
            </a:xfrm>
            <a:prstGeom prst="rect">
              <a:avLst/>
            </a:prstGeom>
            <a:grpFill/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88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C02A865-3BFE-4198-94A9-F3ADAF01317B}"/>
                </a:ext>
              </a:extLst>
            </p:cNvPr>
            <p:cNvSpPr/>
            <p:nvPr/>
          </p:nvSpPr>
          <p:spPr>
            <a:xfrm>
              <a:off x="685801" y="5445691"/>
              <a:ext cx="21006242" cy="9370810"/>
            </a:xfrm>
            <a:prstGeom prst="rect">
              <a:avLst/>
            </a:prstGeom>
            <a:grpFill/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88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71E3B8F5-5AEA-41C1-9050-2D03E600DE69}"/>
              </a:ext>
            </a:extLst>
          </p:cNvPr>
          <p:cNvSpPr/>
          <p:nvPr/>
        </p:nvSpPr>
        <p:spPr>
          <a:xfrm>
            <a:off x="16362586" y="34650360"/>
            <a:ext cx="11389692" cy="630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220" rIns="189220" rtlCol="0" anchor="ctr"/>
          <a:lstStyle/>
          <a:p>
            <a:r>
              <a:rPr lang="el-GR" sz="331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Ομάδα Έργου – Συνεργαζόμενοι Φορείς – Ομάδες </a:t>
            </a:r>
            <a:endParaRPr lang="en-US" sz="331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E2DD7F8-EDEC-4FAE-B1D6-75FD28FAA2AE}"/>
              </a:ext>
            </a:extLst>
          </p:cNvPr>
          <p:cNvGrpSpPr/>
          <p:nvPr/>
        </p:nvGrpSpPr>
        <p:grpSpPr>
          <a:xfrm>
            <a:off x="15740036" y="6544601"/>
            <a:ext cx="14184769" cy="12520879"/>
            <a:chOff x="685801" y="5445691"/>
            <a:chExt cx="21575881" cy="9961970"/>
          </a:xfrm>
          <a:solidFill>
            <a:srgbClr val="604A7B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69C3FFB-F053-4C6E-A4BE-F280F6C942AF}"/>
                </a:ext>
              </a:extLst>
            </p:cNvPr>
            <p:cNvSpPr/>
            <p:nvPr/>
          </p:nvSpPr>
          <p:spPr>
            <a:xfrm>
              <a:off x="959813" y="5752283"/>
              <a:ext cx="21301869" cy="9655378"/>
            </a:xfrm>
            <a:prstGeom prst="rect">
              <a:avLst/>
            </a:prstGeom>
            <a:solidFill>
              <a:srgbClr val="4F3C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88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04FF6C8-4B74-40B0-9BF3-760B12779537}"/>
                </a:ext>
              </a:extLst>
            </p:cNvPr>
            <p:cNvSpPr/>
            <p:nvPr/>
          </p:nvSpPr>
          <p:spPr>
            <a:xfrm>
              <a:off x="685801" y="5445691"/>
              <a:ext cx="20770396" cy="96553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88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56B98C3C-4870-44BD-8904-5ECEEE2F3DC7}"/>
              </a:ext>
            </a:extLst>
          </p:cNvPr>
          <p:cNvSpPr/>
          <p:nvPr/>
        </p:nvSpPr>
        <p:spPr>
          <a:xfrm>
            <a:off x="18932615" y="6865751"/>
            <a:ext cx="6249633" cy="764468"/>
          </a:xfrm>
          <a:prstGeom prst="rect">
            <a:avLst/>
          </a:prstGeom>
          <a:solidFill>
            <a:srgbClr val="4F3C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220" rIns="189220" rtlCol="0" anchor="ctr"/>
          <a:lstStyle/>
          <a:p>
            <a:r>
              <a:rPr lang="el-GR" sz="33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Αναμενόμενα Αποτελέσματα</a:t>
            </a:r>
            <a:endParaRPr lang="en-US" sz="331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BD28818-F6DB-474B-BD6A-9DEE1A52AFEE}"/>
              </a:ext>
            </a:extLst>
          </p:cNvPr>
          <p:cNvSpPr/>
          <p:nvPr/>
        </p:nvSpPr>
        <p:spPr>
          <a:xfrm>
            <a:off x="18408435" y="20696548"/>
            <a:ext cx="8318415" cy="9906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220" rIns="189220" rtlCol="0" anchor="ctr"/>
          <a:lstStyle/>
          <a:p>
            <a:r>
              <a:rPr lang="el-GR" sz="4400" b="1" dirty="0">
                <a:solidFill>
                  <a:schemeClr val="bg1"/>
                </a:solidFill>
              </a:rPr>
              <a:t>Ψηφιακή Ικανότητα Εκπαιδευτικών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4C6A912-1009-4916-AC77-9F29FF89A5A3}"/>
              </a:ext>
            </a:extLst>
          </p:cNvPr>
          <p:cNvSpPr txBox="1"/>
          <p:nvPr/>
        </p:nvSpPr>
        <p:spPr>
          <a:xfrm>
            <a:off x="15241808" y="7846207"/>
            <a:ext cx="13119663" cy="1148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2800" b="1" dirty="0">
                <a:solidFill>
                  <a:srgbClr val="4F3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1.  Αναβάθμιση της ψηφιακής υλικοτεχνικής υποδομής του σχολείου </a:t>
            </a:r>
            <a:r>
              <a:rPr lang="en-GB" sz="2800" b="1" dirty="0">
                <a:solidFill>
                  <a:srgbClr val="4F3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r>
              <a:rPr lang="en-GB" sz="2800" b="1" dirty="0">
                <a:solidFill>
                  <a:srgbClr val="4F3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l-GR" sz="2800" b="1" u="sng" dirty="0">
                <a:solidFill>
                  <a:srgbClr val="4F3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(εισαγωγικό επίπεδο του μοντέλου </a:t>
            </a:r>
            <a:r>
              <a:rPr lang="en-US" sz="2800" b="1" u="sng" dirty="0">
                <a:solidFill>
                  <a:srgbClr val="4F3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HECC)</a:t>
            </a:r>
            <a:r>
              <a:rPr lang="el-GR" sz="2800" b="1" u="sng" dirty="0">
                <a:solidFill>
                  <a:srgbClr val="4F3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l-GR" sz="2800" b="1" dirty="0">
                <a:solidFill>
                  <a:srgbClr val="4F3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Ένας Η.Υ.</a:t>
            </a:r>
            <a:r>
              <a:rPr lang="en-US" sz="2800" b="1" dirty="0">
                <a:solidFill>
                  <a:srgbClr val="4F3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800" b="1" dirty="0">
                <a:solidFill>
                  <a:srgbClr val="4F3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 ένα τα</a:t>
            </a:r>
            <a:r>
              <a:rPr lang="" sz="2800" b="1" dirty="0">
                <a:solidFill>
                  <a:srgbClr val="4F3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l-GR" sz="2800" b="1" dirty="0" err="1">
                <a:solidFill>
                  <a:srgbClr val="4F3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πλετ</a:t>
            </a:r>
            <a:r>
              <a:rPr lang="el-GR" sz="2800" b="1" dirty="0">
                <a:solidFill>
                  <a:srgbClr val="4F3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για κάθε τρία παιδιά. 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l-GR" sz="2800" b="1" dirty="0">
                <a:solidFill>
                  <a:srgbClr val="4F3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Κάθε τάξη θα έχει </a:t>
            </a:r>
            <a:r>
              <a:rPr lang="el-GR" sz="2800" b="1" dirty="0" err="1">
                <a:solidFill>
                  <a:srgbClr val="4F3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διαδραστικό</a:t>
            </a:r>
            <a:r>
              <a:rPr lang="el-GR" sz="2800" b="1" dirty="0">
                <a:solidFill>
                  <a:srgbClr val="4F3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πίνακα.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l-GR" sz="2800" b="1" dirty="0">
                <a:solidFill>
                  <a:srgbClr val="4F3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Επιμόρφωση των εκπαιδευτικών (φυσική παρουσία και διαδικτυακά) για την αξιοποίηση της τεχνολογίας.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l-GR" sz="2800" b="1" dirty="0">
                <a:solidFill>
                  <a:srgbClr val="4F3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Αναβάθμιση του διαδικτύου. </a:t>
            </a:r>
          </a:p>
          <a:p>
            <a:pPr lvl="1"/>
            <a:endParaRPr lang="el-GR" sz="2800" b="1" dirty="0">
              <a:solidFill>
                <a:srgbClr val="4F35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l-GR" sz="2800" b="1" dirty="0">
                <a:solidFill>
                  <a:srgbClr val="4F3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Βελτίωση στην αξιολόγηση </a:t>
            </a:r>
            <a:r>
              <a:rPr lang="en-US" sz="2800" b="1" dirty="0">
                <a:solidFill>
                  <a:srgbClr val="4F3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SELFIE </a:t>
            </a:r>
            <a:r>
              <a:rPr lang="el-GR" sz="2800" b="1" dirty="0">
                <a:solidFill>
                  <a:srgbClr val="4F3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κατά δύο μονάδες στους τομείς </a:t>
            </a:r>
            <a:endParaRPr lang="en-US" sz="2800" b="1" dirty="0">
              <a:solidFill>
                <a:srgbClr val="4F35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4F3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– </a:t>
            </a:r>
            <a:r>
              <a:rPr lang="el-GR" sz="2800" b="1" dirty="0">
                <a:solidFill>
                  <a:srgbClr val="4F3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Υποδομή και εξοπλισμός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l-GR" sz="2800" b="1" dirty="0">
                <a:solidFill>
                  <a:srgbClr val="4F3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– Ψηφιακή ικανότητα μαθητών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4F3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l-GR" sz="2800" b="1" dirty="0">
                <a:solidFill>
                  <a:srgbClr val="4F3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Παιδαγωγική – Εφαρμογή στην τάξη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l-GR" sz="2800" b="1" dirty="0">
              <a:solidFill>
                <a:srgbClr val="4F35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l-GR" sz="2800" b="1" dirty="0">
              <a:solidFill>
                <a:srgbClr val="4F35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l-GR" sz="2800" b="1" dirty="0">
              <a:solidFill>
                <a:srgbClr val="4F35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l-GR" sz="2800" b="1" dirty="0">
              <a:solidFill>
                <a:srgbClr val="4F35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l-GR" sz="2800" b="1" dirty="0">
              <a:solidFill>
                <a:srgbClr val="4F35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l-GR" sz="2800" b="1" dirty="0">
              <a:solidFill>
                <a:srgbClr val="4F35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l-GR" sz="2800" b="1" dirty="0">
              <a:solidFill>
                <a:srgbClr val="4F35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l-GR" sz="2800" b="1" dirty="0">
              <a:solidFill>
                <a:srgbClr val="4F35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l-GR" sz="2800" b="1" dirty="0">
              <a:solidFill>
                <a:srgbClr val="4F35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l-GR" sz="2800" b="1" dirty="0">
              <a:solidFill>
                <a:srgbClr val="4F35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l-GR" sz="2800" b="1" dirty="0">
              <a:solidFill>
                <a:srgbClr val="4F35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l-GR" sz="2800" b="1" dirty="0">
                <a:solidFill>
                  <a:srgbClr val="4F3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Δημιουργία ψηφιακής βάσης δεδομένων για τις σχέσεις ελληνοκυπρίων και τουρκοκυπρίων που ζουν στην κοινότητα. </a:t>
            </a:r>
          </a:p>
          <a:p>
            <a:pPr lvl="1"/>
            <a:endParaRPr lang="el-GR" sz="2000" dirty="0">
              <a:solidFill>
                <a:srgbClr val="4F35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4F35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C3B1E2-E2FE-B58B-71BB-4B87DA870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7382" y="41061481"/>
            <a:ext cx="6070991" cy="1773206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105B6E86-FFBF-3C88-E902-CAD8B1CE71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0414" y="2165657"/>
            <a:ext cx="2876528" cy="31365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511C153-75D0-139C-5019-2847C16D8A97}"/>
              </a:ext>
            </a:extLst>
          </p:cNvPr>
          <p:cNvSpPr txBox="1"/>
          <p:nvPr/>
        </p:nvSpPr>
        <p:spPr>
          <a:xfrm>
            <a:off x="895074" y="5093772"/>
            <a:ext cx="64295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u="none" strike="noStrike" baseline="0" dirty="0">
                <a:solidFill>
                  <a:srgbClr val="4F3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Rural School Innovation Roadmap</a:t>
            </a:r>
            <a:endParaRPr lang="en-US" sz="3600" b="1" dirty="0">
              <a:solidFill>
                <a:srgbClr val="4F35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DAF661-E882-6BEE-7C49-6B08F059E91F}"/>
              </a:ext>
            </a:extLst>
          </p:cNvPr>
          <p:cNvSpPr txBox="1"/>
          <p:nvPr/>
        </p:nvSpPr>
        <p:spPr>
          <a:xfrm>
            <a:off x="895074" y="41800940"/>
            <a:ext cx="13119663" cy="431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207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https://learningfromtheextremes.eu/</a:t>
            </a:r>
            <a:r>
              <a:rPr lang="en-US" sz="2207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US" sz="2207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1FCE69-3089-84CE-0D7F-7AA5A08DB7F1}"/>
              </a:ext>
            </a:extLst>
          </p:cNvPr>
          <p:cNvSpPr txBox="1"/>
          <p:nvPr/>
        </p:nvSpPr>
        <p:spPr>
          <a:xfrm>
            <a:off x="23987374" y="5401726"/>
            <a:ext cx="64295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u="none" strike="noStrike" baseline="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Schools as Learning Hubs</a:t>
            </a:r>
          </a:p>
          <a:p>
            <a:r>
              <a:rPr lang="en-US" sz="3600" b="1" i="0" u="none" strike="noStrike" baseline="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Rural Community</a:t>
            </a:r>
            <a:endParaRPr lang="en-US" sz="3600" b="1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706C25BC-0181-F1CD-6ED2-6C7935F3AF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1099" y="41061481"/>
            <a:ext cx="1760631" cy="1628295"/>
          </a:xfrm>
          <a:prstGeom prst="rect">
            <a:avLst/>
          </a:prstGeom>
        </p:spPr>
      </p:pic>
      <p:pic>
        <p:nvPicPr>
          <p:cNvPr id="37" name="Picture 36" descr="Ποταμιά / Potamia – Ποταμιά / Potamia"/>
          <p:cNvPicPr/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79" y="7469015"/>
            <a:ext cx="13800915" cy="1121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2341" y="13858081"/>
            <a:ext cx="5919959" cy="3581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lowchart: Connector 9"/>
          <p:cNvSpPr/>
          <p:nvPr/>
        </p:nvSpPr>
        <p:spPr>
          <a:xfrm>
            <a:off x="24656204" y="14124781"/>
            <a:ext cx="4572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129174384"/>
              </p:ext>
            </p:extLst>
          </p:nvPr>
        </p:nvGraphicFramePr>
        <p:xfrm>
          <a:off x="998053" y="10124281"/>
          <a:ext cx="13449322" cy="8111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95073" y="7616434"/>
            <a:ext cx="131196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Στόχος οι μαθητές, εκπαιδευτικοί και άτομα από την κοινότητα να αναπτύξουν τις ψηφιακές τους ικανότητες, μέσα από πρωινά και απογευματινά προγράμματα στο σχολείο. </a:t>
            </a:r>
            <a:endParaRPr lang="en-US" sz="40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61928424"/>
              </p:ext>
            </p:extLst>
          </p:nvPr>
        </p:nvGraphicFramePr>
        <p:xfrm>
          <a:off x="16211463" y="35438447"/>
          <a:ext cx="12913557" cy="4746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2988703039"/>
              </p:ext>
            </p:extLst>
          </p:nvPr>
        </p:nvGraphicFramePr>
        <p:xfrm>
          <a:off x="15420198" y="24084688"/>
          <a:ext cx="5216277" cy="2956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7" name="Rectangle 6"/>
          <p:cNvSpPr/>
          <p:nvPr/>
        </p:nvSpPr>
        <p:spPr>
          <a:xfrm>
            <a:off x="15408292" y="28236369"/>
            <a:ext cx="1424536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l-GR" sz="2800" b="1" dirty="0">
                <a:solidFill>
                  <a:srgbClr val="4F3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Οι μαθητές των Δ΄, Ε΄ και </a:t>
            </a:r>
            <a:r>
              <a:rPr lang="el-GR" sz="2800" b="1" dirty="0" err="1">
                <a:solidFill>
                  <a:srgbClr val="4F3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Στ΄</a:t>
            </a:r>
            <a:r>
              <a:rPr lang="el-GR" sz="2800" b="1" dirty="0">
                <a:solidFill>
                  <a:srgbClr val="4F3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τάξεων</a:t>
            </a:r>
            <a:r>
              <a:rPr lang="en-US" sz="2800" b="1" dirty="0">
                <a:solidFill>
                  <a:srgbClr val="4F3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sz="2800" b="1" dirty="0">
                <a:solidFill>
                  <a:srgbClr val="4F3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885950" lvl="3" indent="-514350">
              <a:buFont typeface="+mj-lt"/>
              <a:buAutoNum type="arabicPeriod"/>
            </a:pPr>
            <a:r>
              <a:rPr lang="el-GR" sz="2800" b="1" dirty="0">
                <a:solidFill>
                  <a:srgbClr val="4F3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Θα αναπτύξουν την ικανότητα να χρησιμοποιούν την τεχνολογία για να εμπλουτίζουν τις γνώσεις τους. </a:t>
            </a:r>
          </a:p>
          <a:p>
            <a:pPr marL="1885950" lvl="3" indent="-514350">
              <a:buFont typeface="+mj-lt"/>
              <a:buAutoNum type="arabicPeriod"/>
            </a:pPr>
            <a:r>
              <a:rPr lang="el-GR" sz="2800" b="1" dirty="0">
                <a:solidFill>
                  <a:srgbClr val="4F3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Θα γίνουν πιο ώριμοι στην αξιολόγηση πληροφοριών του διαδικτύου.</a:t>
            </a:r>
          </a:p>
          <a:p>
            <a:pPr marL="1885950" lvl="3" indent="-514350">
              <a:buFont typeface="+mj-lt"/>
              <a:buAutoNum type="arabicPeriod"/>
            </a:pPr>
            <a:r>
              <a:rPr lang="el-GR" sz="2800" b="1" dirty="0">
                <a:solidFill>
                  <a:srgbClr val="4F3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Θα δημιουργούν ψηφιακό περιεχόμενο.</a:t>
            </a:r>
          </a:p>
          <a:p>
            <a:pPr marL="1885950" lvl="3" indent="-514350">
              <a:buFont typeface="+mj-lt"/>
              <a:buAutoNum type="arabicPeriod"/>
            </a:pPr>
            <a:r>
              <a:rPr lang="el-GR" sz="2800" b="1" dirty="0">
                <a:solidFill>
                  <a:srgbClr val="4F3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Θα κάνουν αναφορές στους δημιουργούς ψηφιακού περιεχομένου.</a:t>
            </a:r>
          </a:p>
          <a:p>
            <a:pPr marL="1885950" lvl="3" indent="-514350">
              <a:buFont typeface="+mj-lt"/>
              <a:buAutoNum type="arabicPeriod"/>
            </a:pPr>
            <a:r>
              <a:rPr lang="el-GR" sz="2800" b="1" dirty="0">
                <a:solidFill>
                  <a:srgbClr val="4F3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Θα  αναπτύξουν υπεύθυνη συμπεριφορά στο διαδίκτυο. </a:t>
            </a:r>
          </a:p>
          <a:p>
            <a:pPr marL="1885950" lvl="3" indent="-514350">
              <a:buFont typeface="+mj-lt"/>
              <a:buAutoNum type="arabicPeriod"/>
            </a:pPr>
            <a:r>
              <a:rPr lang="el-GR" sz="2800" b="1" dirty="0">
                <a:solidFill>
                  <a:srgbClr val="4F3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Θα αναπτύξουν τις ικανότητες ψηφιακού προγραμματισμού. </a:t>
            </a:r>
          </a:p>
          <a:p>
            <a:pPr marL="1885950" lvl="3" indent="-514350">
              <a:buFont typeface="+mj-lt"/>
              <a:buAutoNum type="arabicPeriod"/>
            </a:pPr>
            <a:r>
              <a:rPr lang="el-GR" sz="2800" b="1" dirty="0">
                <a:solidFill>
                  <a:srgbClr val="4F3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Θα αυξηθεί ο αριθμός των προγραμμάτων που μπορούν να χειριστούν. </a:t>
            </a:r>
          </a:p>
        </p:txBody>
      </p:sp>
      <p:graphicFrame>
        <p:nvGraphicFramePr>
          <p:cNvPr id="45" name="Chart 44"/>
          <p:cNvGraphicFramePr/>
          <p:nvPr>
            <p:extLst>
              <p:ext uri="{D42A27DB-BD31-4B8C-83A1-F6EECF244321}">
                <p14:modId xmlns:p14="http://schemas.microsoft.com/office/powerpoint/2010/main" val="4252112412"/>
              </p:ext>
            </p:extLst>
          </p:nvPr>
        </p:nvGraphicFramePr>
        <p:xfrm>
          <a:off x="23456396" y="23936717"/>
          <a:ext cx="5040546" cy="3055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sp>
        <p:nvSpPr>
          <p:cNvPr id="12" name="Right Arrow 11"/>
          <p:cNvSpPr/>
          <p:nvPr/>
        </p:nvSpPr>
        <p:spPr>
          <a:xfrm>
            <a:off x="20848055" y="25021381"/>
            <a:ext cx="2362200" cy="1371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9386366" y="32318303"/>
            <a:ext cx="7409840" cy="769441"/>
          </a:xfrm>
          <a:prstGeom prst="rect">
            <a:avLst/>
          </a:prstGeom>
          <a:solidFill>
            <a:srgbClr val="336699"/>
          </a:solidFill>
        </p:spPr>
        <p:txBody>
          <a:bodyPr wrap="square" rtlCol="0">
            <a:spAutoFit/>
          </a:bodyPr>
          <a:lstStyle/>
          <a:p>
            <a:r>
              <a:rPr lang="el-GR" sz="4400" b="1" dirty="0">
                <a:solidFill>
                  <a:schemeClr val="bg1"/>
                </a:solidFill>
              </a:rPr>
              <a:t>Ψηφιακή Ικανότητα  Κοινότητας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731769" y="19361409"/>
            <a:ext cx="121343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l-GR" sz="2800" b="1" dirty="0">
                <a:solidFill>
                  <a:srgbClr val="4F3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Μέσα από το πρόγραμμα όλοι (οι μαθητές, εκπαιδευτικοί και άτομα από την κοινότητα) θα αναπτύξουν τις ψηφιακές τους ικανότητες.</a:t>
            </a:r>
          </a:p>
        </p:txBody>
      </p:sp>
      <p:sp>
        <p:nvSpPr>
          <p:cNvPr id="19" name="Up Arrow 18"/>
          <p:cNvSpPr/>
          <p:nvPr/>
        </p:nvSpPr>
        <p:spPr>
          <a:xfrm>
            <a:off x="16097346" y="19199091"/>
            <a:ext cx="990600" cy="207896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Up Arrow 55"/>
          <p:cNvSpPr/>
          <p:nvPr/>
        </p:nvSpPr>
        <p:spPr>
          <a:xfrm>
            <a:off x="28816737" y="19256622"/>
            <a:ext cx="1058250" cy="211456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1078535513"/>
              </p:ext>
            </p:extLst>
          </p:nvPr>
        </p:nvGraphicFramePr>
        <p:xfrm>
          <a:off x="1184233" y="21889935"/>
          <a:ext cx="12830503" cy="11551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  <p:graphicFrame>
        <p:nvGraphicFramePr>
          <p:cNvPr id="57" name="Diagram 56"/>
          <p:cNvGraphicFramePr/>
          <p:nvPr>
            <p:extLst>
              <p:ext uri="{D42A27DB-BD31-4B8C-83A1-F6EECF244321}">
                <p14:modId xmlns:p14="http://schemas.microsoft.com/office/powerpoint/2010/main" val="2749485728"/>
              </p:ext>
            </p:extLst>
          </p:nvPr>
        </p:nvGraphicFramePr>
        <p:xfrm>
          <a:off x="1149599" y="28570961"/>
          <a:ext cx="12830503" cy="11551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6" r:lo="rId27" r:qs="rId28" r:cs="rId29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7033441" y="39773719"/>
            <a:ext cx="8143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ΨΗΦΙΑΚΑ ΑΝΑΒΑΘΜΙΣΜΕΝΟ ΣΧΟΛΕΙΟ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4" name="Bent Arrow 23"/>
          <p:cNvSpPr/>
          <p:nvPr/>
        </p:nvSpPr>
        <p:spPr>
          <a:xfrm rot="5400000">
            <a:off x="5370303" y="23783131"/>
            <a:ext cx="1333500" cy="1143000"/>
          </a:xfrm>
          <a:prstGeom prst="bentArrow">
            <a:avLst>
              <a:gd name="adj1" fmla="val 25000"/>
              <a:gd name="adj2" fmla="val 23621"/>
              <a:gd name="adj3" fmla="val 25000"/>
              <a:gd name="adj4" fmla="val 43750"/>
            </a:avLst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5847625" y="27863307"/>
            <a:ext cx="571500" cy="1524000"/>
          </a:xfrm>
          <a:prstGeom prst="downArrow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Down Arrow 57"/>
          <p:cNvSpPr/>
          <p:nvPr/>
        </p:nvSpPr>
        <p:spPr>
          <a:xfrm rot="18288284">
            <a:off x="7622240" y="27131816"/>
            <a:ext cx="571500" cy="1023694"/>
          </a:xfrm>
          <a:prstGeom prst="downArrow">
            <a:avLst>
              <a:gd name="adj1" fmla="val 50000"/>
              <a:gd name="adj2" fmla="val 69310"/>
            </a:avLst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Down Arrow 58"/>
          <p:cNvSpPr/>
          <p:nvPr/>
        </p:nvSpPr>
        <p:spPr>
          <a:xfrm>
            <a:off x="5832690" y="31079281"/>
            <a:ext cx="571500" cy="1524000"/>
          </a:xfrm>
          <a:prstGeom prst="downArrow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Down Arrow 59"/>
          <p:cNvSpPr/>
          <p:nvPr/>
        </p:nvSpPr>
        <p:spPr>
          <a:xfrm rot="18288284">
            <a:off x="7447366" y="33694737"/>
            <a:ext cx="571500" cy="1023694"/>
          </a:xfrm>
          <a:prstGeom prst="downArrow">
            <a:avLst>
              <a:gd name="adj1" fmla="val 50000"/>
              <a:gd name="adj2" fmla="val 69310"/>
            </a:avLst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 Arrow 25"/>
          <p:cNvSpPr/>
          <p:nvPr/>
        </p:nvSpPr>
        <p:spPr>
          <a:xfrm rot="19466640">
            <a:off x="10032206" y="27116880"/>
            <a:ext cx="1014360" cy="5267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Left Arrow 62"/>
          <p:cNvSpPr/>
          <p:nvPr/>
        </p:nvSpPr>
        <p:spPr>
          <a:xfrm rot="1569389">
            <a:off x="10213982" y="29060839"/>
            <a:ext cx="1014360" cy="5267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Left Arrow 64"/>
          <p:cNvSpPr/>
          <p:nvPr/>
        </p:nvSpPr>
        <p:spPr>
          <a:xfrm rot="5400000">
            <a:off x="8008850" y="29714439"/>
            <a:ext cx="1014360" cy="5267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Robot Blue-Bot"/>
          <p:cNvPicPr/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607" y="36266836"/>
            <a:ext cx="1828800" cy="178946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extBox 27"/>
          <p:cNvSpPr txBox="1"/>
          <p:nvPr/>
        </p:nvSpPr>
        <p:spPr>
          <a:xfrm>
            <a:off x="2206416" y="34965727"/>
            <a:ext cx="1750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 rot="19284441">
            <a:off x="6845925" y="28770560"/>
            <a:ext cx="1102902" cy="535781"/>
          </a:xfrm>
          <a:prstGeom prst="leftArrow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1292513" y="36217355"/>
            <a:ext cx="3302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ΕΠΙΜΟΡΦΩΤΙΚΑ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8" name="Left-Right-Up Arrow 37"/>
          <p:cNvSpPr/>
          <p:nvPr/>
        </p:nvSpPr>
        <p:spPr>
          <a:xfrm rot="10800000">
            <a:off x="7149736" y="36881959"/>
            <a:ext cx="4558870" cy="741739"/>
          </a:xfrm>
          <a:prstGeom prst="leftRightUpArrow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686564" y="39051010"/>
            <a:ext cx="3146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</a:rPr>
              <a:t>ΡΟΜΠΟΤΙΚΗ</a:t>
            </a:r>
            <a:endParaRPr lang="en-US" sz="4000" dirty="0">
              <a:solidFill>
                <a:srgbClr val="00B050"/>
              </a:solidFill>
            </a:endParaRPr>
          </a:p>
        </p:txBody>
      </p:sp>
      <p:pic>
        <p:nvPicPr>
          <p:cNvPr id="67" name="Picture 66" descr="C:\Users\Teacher\Dropbox\2022-2023\LEARNING FROM THE EXREMES\ΕΚΔΗΛΩΣΗ\ΠΟΣΤΕΡ\ΦΩΤΟ ΚΟΙΝΟΤΙΚΟΥ ΣΥΜΒΟΥΛΙΟΥ.jpg"/>
          <p:cNvPicPr/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2513" y="28864234"/>
            <a:ext cx="1831751" cy="2714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Picture 67" descr="C:\Users\Teacher\Dropbox\2022-2023\LEARNING FROM THE EXREMES\ΕΚΔΗΛΩΣΗ\ΠΟΣΤΕΡ\ΦΩΤΟΓΡΑΦΙΑ ΠΙ.jpg"/>
          <p:cNvPicPr/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473" y="25376515"/>
            <a:ext cx="2025333" cy="2486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Picture 68" descr="C:\Users\Teacher\Dropbox\2022-2023\LEARNING FROM THE EXREMES\ΕΚΔΗΛΩΣΗ\ΠΟΣΤΕΡ\ΦΩΤΟΓΡΑΦΙΑ LfE_Leaflet_P1_Low-827x548.png"/>
          <p:cNvPicPr/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322" y="30777354"/>
            <a:ext cx="1901287" cy="233906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TextBox 1"/>
          <p:cNvSpPr txBox="1"/>
          <p:nvPr/>
        </p:nvSpPr>
        <p:spPr>
          <a:xfrm>
            <a:off x="23703264" y="26871065"/>
            <a:ext cx="4532591" cy="48615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2800" b="1" dirty="0">
                <a:solidFill>
                  <a:srgbClr val="0070C0"/>
                </a:solidFill>
              </a:rPr>
              <a:t>ΤΕΛΟΣ  ΤΟΥ ΠΡΟΓΡΑΜΜΑΤΟΣ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71" name="TextBox 1"/>
          <p:cNvSpPr txBox="1"/>
          <p:nvPr/>
        </p:nvSpPr>
        <p:spPr>
          <a:xfrm>
            <a:off x="15740036" y="26954126"/>
            <a:ext cx="4426770" cy="20154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l-GR" sz="2800" b="1" dirty="0">
                <a:solidFill>
                  <a:srgbClr val="0070C0"/>
                </a:solidFill>
              </a:rPr>
              <a:t>ΑΡΧΗ ΤΟΥ ΠΡΟΓΡΑΜΜΑΤΟΣ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Technology Clipart PNG Images, Free Transparent Technology Clipart Download  - KindPN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4154" y="35671272"/>
            <a:ext cx="3118421" cy="158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 descr="C:\Users\Teacher\Desktop\ΦΩΤΟΓΡΑΦΙΕΣ\2022-2023\ΨΗΦΙΑΚΕΣ ΙΚΑΝΟΤΗΤΕΣ\viber_image_2022-12-06_11-47-43-790.jpg"/>
          <p:cNvPicPr/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3342" y="13678373"/>
            <a:ext cx="5926049" cy="3761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Picture 73"/>
          <p:cNvPicPr/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26159358" y="15857235"/>
            <a:ext cx="2858582" cy="175259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5" name="Picture 74" descr="C:\Users\Teacher\Desktop\ΦΩΤΟΓΡΑΦΙΕΣ\2022-2023\ΨΗΦΙΑΚΕΣ ΙΚΑΝΟΤΗΤΕΣ\viber_image_2022-12-06_11-47-43-084.jpg"/>
          <p:cNvPicPr/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6396" y="13209907"/>
            <a:ext cx="2445798" cy="185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Picture 76" descr="C:\Users\Teacher\Desktop\ΦΩΤΟΓΡΑΦΙΕΣ\2022-2023\ΨΗΦΙΑΚΕΣ ΙΚΑΝΟΤΗΤΕΣ\viber_image_2022-12-02_11-33-15-574.jpg"/>
          <p:cNvPicPr/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1123" y="15952268"/>
            <a:ext cx="1991995" cy="1693146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Hexagon 78"/>
          <p:cNvSpPr/>
          <p:nvPr/>
        </p:nvSpPr>
        <p:spPr>
          <a:xfrm>
            <a:off x="7397376" y="23664915"/>
            <a:ext cx="3597691" cy="3184647"/>
          </a:xfrm>
          <a:prstGeom prst="hexagon">
            <a:avLst>
              <a:gd name="adj" fmla="val 25000"/>
              <a:gd name="vf" fmla="val 11547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80" name="Picture 79"/>
          <p:cNvPicPr/>
          <p:nvPr/>
        </p:nvPicPr>
        <p:blipFill>
          <a:blip r:embed="rId40"/>
          <a:stretch>
            <a:fillRect/>
          </a:stretch>
        </p:blipFill>
        <p:spPr>
          <a:xfrm>
            <a:off x="7962689" y="24218907"/>
            <a:ext cx="2187122" cy="2315215"/>
          </a:xfrm>
          <a:prstGeom prst="rect">
            <a:avLst/>
          </a:prstGeom>
        </p:spPr>
      </p:pic>
      <p:sp>
        <p:nvSpPr>
          <p:cNvPr id="81" name="Left Arrow 80"/>
          <p:cNvSpPr/>
          <p:nvPr/>
        </p:nvSpPr>
        <p:spPr>
          <a:xfrm rot="16200000">
            <a:off x="8689042" y="26777911"/>
            <a:ext cx="1014360" cy="5267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21841123" y="36950653"/>
            <a:ext cx="1862141" cy="186214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6" name="TextBox 45"/>
          <p:cNvSpPr txBox="1"/>
          <p:nvPr/>
        </p:nvSpPr>
        <p:spPr>
          <a:xfrm>
            <a:off x="15990639" y="37852351"/>
            <a:ext cx="28184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       ΟΜΑΔΑ ΕΡΓΟΥ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Ιωάννα Χατζηγιάννη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Αγγέλα Χρυσοστόμου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Άννα Μιχαήλ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Νεκταρία </a:t>
            </a:r>
            <a:r>
              <a:rPr lang="el-GR" b="1" dirty="0" err="1"/>
              <a:t>Νυχίδου</a:t>
            </a:r>
            <a:r>
              <a:rPr lang="el-GR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Ζωή Σταύρου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Αντώνης </a:t>
            </a:r>
            <a:r>
              <a:rPr lang="el-GR" b="1" dirty="0" err="1"/>
              <a:t>Παπακυριακού</a:t>
            </a:r>
            <a:r>
              <a:rPr lang="el-GR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Ιουλία Αγαθοκλέους </a:t>
            </a:r>
          </a:p>
          <a:p>
            <a:endParaRPr lang="el-GR" dirty="0"/>
          </a:p>
        </p:txBody>
      </p:sp>
      <p:sp>
        <p:nvSpPr>
          <p:cNvPr id="82" name="TextBox 81"/>
          <p:cNvSpPr txBox="1"/>
          <p:nvPr/>
        </p:nvSpPr>
        <p:spPr>
          <a:xfrm>
            <a:off x="19693776" y="27411342"/>
            <a:ext cx="6853365" cy="769441"/>
          </a:xfrm>
          <a:prstGeom prst="rect">
            <a:avLst/>
          </a:prstGeom>
          <a:solidFill>
            <a:srgbClr val="336699"/>
          </a:solidFill>
        </p:spPr>
        <p:txBody>
          <a:bodyPr wrap="square" rtlCol="0">
            <a:spAutoFit/>
          </a:bodyPr>
          <a:lstStyle/>
          <a:p>
            <a:r>
              <a:rPr lang="el-GR" sz="4400" b="1" dirty="0">
                <a:solidFill>
                  <a:schemeClr val="bg1"/>
                </a:solidFill>
              </a:rPr>
              <a:t>Ψηφιακή Ικανότητα Μαθητών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5408292" y="33116423"/>
            <a:ext cx="145165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r>
              <a:rPr lang="el-GR" sz="2800" b="1" dirty="0">
                <a:solidFill>
                  <a:srgbClr val="4F3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Άτομα της Κοινότητας θα αναβαθμίσουν τις ψηφιακές τους ικανότητες: </a:t>
            </a:r>
          </a:p>
          <a:p>
            <a:pPr lvl="3"/>
            <a:r>
              <a:rPr lang="el-GR" sz="2800" b="1" dirty="0">
                <a:solidFill>
                  <a:srgbClr val="4F3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Παρακολουθώντας μαθήματα πληροφορικής και ρομποτικής μέσα στα πλαίσια των Επιμορφωτικών Κέντρων – </a:t>
            </a:r>
            <a:r>
              <a:rPr lang="el-GR" sz="2000" b="1" dirty="0">
                <a:solidFill>
                  <a:srgbClr val="4F3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πιστοποίηση από αναγνωρισμένες εξετάσεις. </a:t>
            </a:r>
          </a:p>
        </p:txBody>
      </p:sp>
      <p:pic>
        <p:nvPicPr>
          <p:cNvPr id="47" name="Picture 3" descr="C:\Users\Ioanna\Dropbox\2022-2023\LEARNING FROM THE EXREMES\ΕΚΔΗΛΩΣΗ\ΠΟΣΤΕΡ\figure_2_2018-01-corr-cropped.png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6635" y="22164747"/>
            <a:ext cx="5192108" cy="182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2027" y="6908126"/>
            <a:ext cx="1442243" cy="428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0163" y="11784696"/>
            <a:ext cx="1613958" cy="176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TextBox 61"/>
          <p:cNvSpPr txBox="1"/>
          <p:nvPr/>
        </p:nvSpPr>
        <p:spPr>
          <a:xfrm>
            <a:off x="20189175" y="21813116"/>
            <a:ext cx="446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Digital Competence Framework for Educators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B4007574-A0F4-E560-CFAB-22EEACE812B4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2095242" y="1726442"/>
            <a:ext cx="2462730" cy="246273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574297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2.04.14"/>
  <p:tag name="AS_TITLE" val="Aspose.Slides for .NET 4.0 Client Profile"/>
  <p:tag name="AS_VERSION" val="22.4"/>
  <p:tag name="POSTERNERDTEMPLATE" val="ruminativemauve|08-2022"/>
</p:tagLst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69CF28F962F64FAA0C7F85A96CF9DD" ma:contentTypeVersion="3" ma:contentTypeDescription="Create a new document." ma:contentTypeScope="" ma:versionID="0a9c6ac8383238b9cdbe3b6d72142464">
  <xsd:schema xmlns:xsd="http://www.w3.org/2001/XMLSchema" xmlns:xs="http://www.w3.org/2001/XMLSchema" xmlns:p="http://schemas.microsoft.com/office/2006/metadata/properties" xmlns:ns2="50c871c3-9636-48cd-90bd-c121d1e64dd8" targetNamespace="http://schemas.microsoft.com/office/2006/metadata/properties" ma:root="true" ma:fieldsID="4a0d61d1d1abc3f0d599e75a9b4c47c8" ns2:_="">
    <xsd:import namespace="50c871c3-9636-48cd-90bd-c121d1e64d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c871c3-9636-48cd-90bd-c121d1e64d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041DF3-5FE2-4737-B836-8E26A9E243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30AB46-08B8-4DDB-ABE8-DB36EAA9FD57}">
  <ds:schemaRefs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50c871c3-9636-48cd-90bd-c121d1e64dd8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D4BDEBB-1353-4C7B-8AE1-1EC614CA71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c871c3-9636-48cd-90bd-c121d1e64d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4395</TotalTime>
  <Words>518</Words>
  <Application>Microsoft Office PowerPoint</Application>
  <PresentationFormat>Custom</PresentationFormat>
  <Paragraphs>100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 Light</vt:lpstr>
      <vt:lpstr>Wingdings</vt:lpstr>
      <vt:lpstr>Arial</vt:lpstr>
      <vt:lpstr>Metropolitan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</dc:creator>
  <cp:lastModifiedBy>ΘΕΟΔΩΡΑ ΚΑΚΟΥΡΗ</cp:lastModifiedBy>
  <cp:revision>112</cp:revision>
  <dcterms:created xsi:type="dcterms:W3CDTF">2012-07-09T21:51:14Z</dcterms:created>
  <dcterms:modified xsi:type="dcterms:W3CDTF">2022-12-13T04:19:45Z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0x0101003869CF28F962F64FAA0C7F85A96CF9DD</vt:lpwstr>
  </property>
</Properties>
</file>